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グループ化 262"/>
          <p:cNvGrpSpPr/>
          <p:nvPr/>
        </p:nvGrpSpPr>
        <p:grpSpPr>
          <a:xfrm>
            <a:off x="6039439" y="5274205"/>
            <a:ext cx="1608977" cy="1011546"/>
            <a:chOff x="5099629" y="3564015"/>
            <a:chExt cx="2434437" cy="1530504"/>
          </a:xfrm>
        </p:grpSpPr>
        <p:sp>
          <p:nvSpPr>
            <p:cNvPr id="264" name="正方形/長方形 263"/>
            <p:cNvSpPr/>
            <p:nvPr/>
          </p:nvSpPr>
          <p:spPr bwMode="auto">
            <a:xfrm>
              <a:off x="5276208" y="3564017"/>
              <a:ext cx="1928398" cy="1427537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正方形/長方形 264"/>
            <p:cNvSpPr/>
            <p:nvPr/>
          </p:nvSpPr>
          <p:spPr bwMode="auto">
            <a:xfrm>
              <a:off x="5276208" y="3664031"/>
              <a:ext cx="1928398" cy="12375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正方形/長方形 265"/>
            <p:cNvSpPr/>
            <p:nvPr/>
          </p:nvSpPr>
          <p:spPr bwMode="auto">
            <a:xfrm>
              <a:off x="5276207" y="37416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正方形/長方形 266"/>
            <p:cNvSpPr/>
            <p:nvPr/>
          </p:nvSpPr>
          <p:spPr bwMode="auto">
            <a:xfrm>
              <a:off x="5276207" y="38464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正方形/長方形 267"/>
            <p:cNvSpPr/>
            <p:nvPr/>
          </p:nvSpPr>
          <p:spPr bwMode="auto">
            <a:xfrm>
              <a:off x="5276207" y="39512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正方形/長方形 268"/>
            <p:cNvSpPr/>
            <p:nvPr/>
          </p:nvSpPr>
          <p:spPr bwMode="auto">
            <a:xfrm>
              <a:off x="5276207" y="40560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正方形/長方形 269"/>
            <p:cNvSpPr/>
            <p:nvPr/>
          </p:nvSpPr>
          <p:spPr bwMode="auto">
            <a:xfrm>
              <a:off x="5276207" y="41607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正方形/長方形 270"/>
            <p:cNvSpPr/>
            <p:nvPr/>
          </p:nvSpPr>
          <p:spPr bwMode="auto">
            <a:xfrm>
              <a:off x="5276207" y="42655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正方形/長方形 271"/>
            <p:cNvSpPr/>
            <p:nvPr/>
          </p:nvSpPr>
          <p:spPr bwMode="auto">
            <a:xfrm>
              <a:off x="5276207" y="43703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正方形/長方形 272"/>
            <p:cNvSpPr/>
            <p:nvPr/>
          </p:nvSpPr>
          <p:spPr bwMode="auto">
            <a:xfrm>
              <a:off x="5276207" y="45798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正方形/長方形 273"/>
            <p:cNvSpPr/>
            <p:nvPr/>
          </p:nvSpPr>
          <p:spPr bwMode="auto">
            <a:xfrm>
              <a:off x="5276207" y="44751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正方形/長方形 274"/>
            <p:cNvSpPr/>
            <p:nvPr/>
          </p:nvSpPr>
          <p:spPr bwMode="auto">
            <a:xfrm>
              <a:off x="5276207" y="46846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上の 2 つの角を丸める 275"/>
            <p:cNvSpPr/>
            <p:nvPr/>
          </p:nvSpPr>
          <p:spPr bwMode="auto">
            <a:xfrm rot="16200000">
              <a:off x="4538230" y="4204726"/>
              <a:ext cx="1427537" cy="146117"/>
            </a:xfrm>
            <a:prstGeom prst="round2SameRect">
              <a:avLst>
                <a:gd name="adj1" fmla="val 25385"/>
                <a:gd name="adj2" fmla="val 0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四角形: 上の 2 つの角を丸める 276"/>
            <p:cNvSpPr/>
            <p:nvPr/>
          </p:nvSpPr>
          <p:spPr bwMode="auto">
            <a:xfrm rot="5400000" flipH="1">
              <a:off x="6609698" y="4139470"/>
              <a:ext cx="1427537" cy="276628"/>
            </a:xfrm>
            <a:prstGeom prst="round2SameRect">
              <a:avLst>
                <a:gd name="adj1" fmla="val 9890"/>
                <a:gd name="adj2" fmla="val 0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/>
            <p:cNvSpPr/>
            <p:nvPr/>
          </p:nvSpPr>
          <p:spPr bwMode="auto">
            <a:xfrm>
              <a:off x="7221141" y="4442699"/>
              <a:ext cx="203548" cy="2035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/>
            <p:cNvSpPr/>
            <p:nvPr/>
          </p:nvSpPr>
          <p:spPr bwMode="auto">
            <a:xfrm>
              <a:off x="7252622" y="4471698"/>
              <a:ext cx="140586" cy="1405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/>
            <p:cNvSpPr/>
            <p:nvPr/>
          </p:nvSpPr>
          <p:spPr bwMode="auto">
            <a:xfrm>
              <a:off x="7290722" y="4701218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楕円 280"/>
            <p:cNvSpPr/>
            <p:nvPr/>
          </p:nvSpPr>
          <p:spPr bwMode="auto">
            <a:xfrm>
              <a:off x="7290722" y="4810755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四角形: 上の 2 つの角を丸める 281"/>
            <p:cNvSpPr/>
            <p:nvPr/>
          </p:nvSpPr>
          <p:spPr bwMode="auto">
            <a:xfrm>
              <a:off x="5099629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四角形: 上の 2 つの角を丸める 282"/>
            <p:cNvSpPr/>
            <p:nvPr/>
          </p:nvSpPr>
          <p:spPr bwMode="auto">
            <a:xfrm>
              <a:off x="7083210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41231" y="4978594"/>
            <a:ext cx="1544124" cy="1307157"/>
            <a:chOff x="-205465" y="3982537"/>
            <a:chExt cx="2064268" cy="1747478"/>
          </a:xfrm>
        </p:grpSpPr>
        <p:sp>
          <p:nvSpPr>
            <p:cNvPr id="3" name="四角形: 上の 2 つの角を丸める 2"/>
            <p:cNvSpPr/>
            <p:nvPr/>
          </p:nvSpPr>
          <p:spPr bwMode="auto">
            <a:xfrm>
              <a:off x="-106793" y="3982537"/>
              <a:ext cx="1866923" cy="1658704"/>
            </a:xfrm>
            <a:prstGeom prst="round2SameRect">
              <a:avLst>
                <a:gd name="adj1" fmla="val 5485"/>
                <a:gd name="adj2" fmla="val 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/>
            <p:cNvSpPr/>
            <p:nvPr/>
          </p:nvSpPr>
          <p:spPr bwMode="auto">
            <a:xfrm>
              <a:off x="-205465" y="5619416"/>
              <a:ext cx="2064268" cy="110599"/>
            </a:xfrm>
            <a:prstGeom prst="round2SameRect">
              <a:avLst>
                <a:gd name="adj1" fmla="val 23097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/>
            <p:cNvSpPr/>
            <p:nvPr/>
          </p:nvSpPr>
          <p:spPr bwMode="auto">
            <a:xfrm>
              <a:off x="-1203" y="5195482"/>
              <a:ext cx="1679030" cy="263102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/>
            <p:cNvSpPr/>
            <p:nvPr/>
          </p:nvSpPr>
          <p:spPr bwMode="auto">
            <a:xfrm flipV="1">
              <a:off x="5147" y="5345738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/>
            <p:cNvSpPr/>
            <p:nvPr/>
          </p:nvSpPr>
          <p:spPr bwMode="auto">
            <a:xfrm flipV="1">
              <a:off x="5147" y="5314781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/>
            <p:cNvSpPr/>
            <p:nvPr/>
          </p:nvSpPr>
          <p:spPr bwMode="auto">
            <a:xfrm flipV="1">
              <a:off x="5147" y="5283825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/>
            <p:cNvSpPr/>
            <p:nvPr/>
          </p:nvSpPr>
          <p:spPr bwMode="auto">
            <a:xfrm flipV="1">
              <a:off x="5147" y="5252869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/>
            <p:cNvSpPr/>
            <p:nvPr/>
          </p:nvSpPr>
          <p:spPr bwMode="auto">
            <a:xfrm flipV="1">
              <a:off x="5147" y="5221913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/>
            <p:cNvSpPr/>
            <p:nvPr/>
          </p:nvSpPr>
          <p:spPr bwMode="auto">
            <a:xfrm>
              <a:off x="-16783" y="5175863"/>
              <a:ext cx="1710190" cy="303589"/>
            </a:xfrm>
            <a:custGeom>
              <a:avLst/>
              <a:gdLst>
                <a:gd name="connsiteX0" fmla="*/ 75253 w 1710190"/>
                <a:gd name="connsiteY0" fmla="*/ 46382 h 303589"/>
                <a:gd name="connsiteX1" fmla="*/ 40980 w 1710190"/>
                <a:gd name="connsiteY1" fmla="*/ 80655 h 303589"/>
                <a:gd name="connsiteX2" fmla="*/ 40980 w 1710190"/>
                <a:gd name="connsiteY2" fmla="*/ 217742 h 303589"/>
                <a:gd name="connsiteX3" fmla="*/ 75253 w 1710190"/>
                <a:gd name="connsiteY3" fmla="*/ 252015 h 303589"/>
                <a:gd name="connsiteX4" fmla="*/ 1634937 w 1710190"/>
                <a:gd name="connsiteY4" fmla="*/ 252015 h 303589"/>
                <a:gd name="connsiteX5" fmla="*/ 1669210 w 1710190"/>
                <a:gd name="connsiteY5" fmla="*/ 217742 h 303589"/>
                <a:gd name="connsiteX6" fmla="*/ 1669210 w 1710190"/>
                <a:gd name="connsiteY6" fmla="*/ 80655 h 303589"/>
                <a:gd name="connsiteX7" fmla="*/ 1634937 w 1710190"/>
                <a:gd name="connsiteY7" fmla="*/ 46382 h 303589"/>
                <a:gd name="connsiteX8" fmla="*/ 50599 w 1710190"/>
                <a:gd name="connsiteY8" fmla="*/ 0 h 303589"/>
                <a:gd name="connsiteX9" fmla="*/ 1659591 w 1710190"/>
                <a:gd name="connsiteY9" fmla="*/ 0 h 303589"/>
                <a:gd name="connsiteX10" fmla="*/ 1710190 w 1710190"/>
                <a:gd name="connsiteY10" fmla="*/ 50599 h 303589"/>
                <a:gd name="connsiteX11" fmla="*/ 1710190 w 1710190"/>
                <a:gd name="connsiteY11" fmla="*/ 252990 h 303589"/>
                <a:gd name="connsiteX12" fmla="*/ 1659591 w 1710190"/>
                <a:gd name="connsiteY12" fmla="*/ 303589 h 303589"/>
                <a:gd name="connsiteX13" fmla="*/ 50599 w 1710190"/>
                <a:gd name="connsiteY13" fmla="*/ 303589 h 303589"/>
                <a:gd name="connsiteX14" fmla="*/ 0 w 1710190"/>
                <a:gd name="connsiteY14" fmla="*/ 252990 h 303589"/>
                <a:gd name="connsiteX15" fmla="*/ 0 w 1710190"/>
                <a:gd name="connsiteY15" fmla="*/ 50599 h 303589"/>
                <a:gd name="connsiteX16" fmla="*/ 50599 w 1710190"/>
                <a:gd name="connsiteY16" fmla="*/ 0 h 30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0190" h="303589">
                  <a:moveTo>
                    <a:pt x="75253" y="46382"/>
                  </a:moveTo>
                  <a:cubicBezTo>
                    <a:pt x="56325" y="46382"/>
                    <a:pt x="40980" y="61727"/>
                    <a:pt x="40980" y="80655"/>
                  </a:cubicBezTo>
                  <a:lnTo>
                    <a:pt x="40980" y="217742"/>
                  </a:lnTo>
                  <a:cubicBezTo>
                    <a:pt x="40980" y="236670"/>
                    <a:pt x="56325" y="252015"/>
                    <a:pt x="75253" y="252015"/>
                  </a:cubicBezTo>
                  <a:lnTo>
                    <a:pt x="1634937" y="252015"/>
                  </a:lnTo>
                  <a:cubicBezTo>
                    <a:pt x="1653865" y="252015"/>
                    <a:pt x="1669210" y="236670"/>
                    <a:pt x="1669210" y="217742"/>
                  </a:cubicBezTo>
                  <a:lnTo>
                    <a:pt x="1669210" y="80655"/>
                  </a:lnTo>
                  <a:cubicBezTo>
                    <a:pt x="1669210" y="61727"/>
                    <a:pt x="1653865" y="46382"/>
                    <a:pt x="1634937" y="46382"/>
                  </a:cubicBezTo>
                  <a:close/>
                  <a:moveTo>
                    <a:pt x="50599" y="0"/>
                  </a:moveTo>
                  <a:lnTo>
                    <a:pt x="1659591" y="0"/>
                  </a:lnTo>
                  <a:cubicBezTo>
                    <a:pt x="1687536" y="0"/>
                    <a:pt x="1710190" y="22654"/>
                    <a:pt x="1710190" y="50599"/>
                  </a:cubicBezTo>
                  <a:lnTo>
                    <a:pt x="1710190" y="252990"/>
                  </a:lnTo>
                  <a:cubicBezTo>
                    <a:pt x="1710190" y="280935"/>
                    <a:pt x="1687536" y="303589"/>
                    <a:pt x="1659591" y="303589"/>
                  </a:cubicBezTo>
                  <a:lnTo>
                    <a:pt x="50599" y="303589"/>
                  </a:lnTo>
                  <a:cubicBezTo>
                    <a:pt x="22654" y="303589"/>
                    <a:pt x="0" y="280935"/>
                    <a:pt x="0" y="252990"/>
                  </a:cubicBezTo>
                  <a:lnTo>
                    <a:pt x="0" y="50599"/>
                  </a:lnTo>
                  <a:cubicBezTo>
                    <a:pt x="0" y="22654"/>
                    <a:pt x="22654" y="0"/>
                    <a:pt x="50599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133180" y="5274205"/>
            <a:ext cx="1608977" cy="1011546"/>
            <a:chOff x="7720909" y="3564015"/>
            <a:chExt cx="2434437" cy="1530504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7897488" y="3564017"/>
              <a:ext cx="1928398" cy="14275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7897488" y="3664031"/>
              <a:ext cx="1928398" cy="12375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7897487" y="37416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7897487" y="38464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7897487" y="39512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897487" y="40560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7897487" y="41607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7897487" y="42655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7897487" y="43703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7897487" y="45798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7897487" y="44751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7897487" y="46846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上の 2 つの角を丸める 24"/>
            <p:cNvSpPr/>
            <p:nvPr/>
          </p:nvSpPr>
          <p:spPr bwMode="auto">
            <a:xfrm rot="16200000">
              <a:off x="7159510" y="4204726"/>
              <a:ext cx="1427537" cy="146117"/>
            </a:xfrm>
            <a:prstGeom prst="round2SameRect">
              <a:avLst>
                <a:gd name="adj1" fmla="val 25385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/>
            <p:cNvSpPr/>
            <p:nvPr/>
          </p:nvSpPr>
          <p:spPr bwMode="auto">
            <a:xfrm rot="5400000" flipH="1">
              <a:off x="9230978" y="4139470"/>
              <a:ext cx="1427537" cy="276628"/>
            </a:xfrm>
            <a:prstGeom prst="round2SameRect">
              <a:avLst>
                <a:gd name="adj1" fmla="val 989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/>
            <p:cNvSpPr/>
            <p:nvPr/>
          </p:nvSpPr>
          <p:spPr bwMode="auto">
            <a:xfrm>
              <a:off x="9842421" y="4442699"/>
              <a:ext cx="203548" cy="2035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/>
            <p:cNvSpPr/>
            <p:nvPr/>
          </p:nvSpPr>
          <p:spPr bwMode="auto">
            <a:xfrm>
              <a:off x="9873902" y="4471698"/>
              <a:ext cx="140586" cy="1405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/>
            <p:cNvSpPr/>
            <p:nvPr/>
          </p:nvSpPr>
          <p:spPr bwMode="auto">
            <a:xfrm>
              <a:off x="9912002" y="4701218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/>
            <p:cNvSpPr/>
            <p:nvPr/>
          </p:nvSpPr>
          <p:spPr bwMode="auto">
            <a:xfrm>
              <a:off x="9912002" y="4810755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上の 2 つの角を丸める 30"/>
            <p:cNvSpPr/>
            <p:nvPr/>
          </p:nvSpPr>
          <p:spPr bwMode="auto">
            <a:xfrm>
              <a:off x="7720909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/>
            <p:cNvSpPr/>
            <p:nvPr/>
          </p:nvSpPr>
          <p:spPr bwMode="auto">
            <a:xfrm>
              <a:off x="9704490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719230" y="826823"/>
            <a:ext cx="955599" cy="1613678"/>
            <a:chOff x="551304" y="779079"/>
            <a:chExt cx="1093658" cy="1846813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1302207" y="779079"/>
              <a:ext cx="241998" cy="45720"/>
              <a:chOff x="768887" y="765412"/>
              <a:chExt cx="241998" cy="45720"/>
            </a:xfrm>
          </p:grpSpPr>
          <p:sp>
            <p:nvSpPr>
              <p:cNvPr id="43" name="四角形: 上の 2 つの角を丸める 42"/>
              <p:cNvSpPr/>
              <p:nvPr/>
            </p:nvSpPr>
            <p:spPr bwMode="auto">
              <a:xfrm>
                <a:off x="906999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/>
              <p:cNvSpPr/>
              <p:nvPr/>
            </p:nvSpPr>
            <p:spPr bwMode="auto">
              <a:xfrm>
                <a:off x="768887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四角形: 角を丸くする 34"/>
            <p:cNvSpPr/>
            <p:nvPr/>
          </p:nvSpPr>
          <p:spPr bwMode="auto">
            <a:xfrm>
              <a:off x="825784" y="2262951"/>
              <a:ext cx="562002" cy="250887"/>
            </a:xfrm>
            <a:prstGeom prst="roundRect">
              <a:avLst>
                <a:gd name="adj" fmla="val 2868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/>
            <p:cNvSpPr/>
            <p:nvPr/>
          </p:nvSpPr>
          <p:spPr bwMode="auto">
            <a:xfrm>
              <a:off x="626545" y="818710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/>
            <p:cNvSpPr/>
            <p:nvPr/>
          </p:nvSpPr>
          <p:spPr bwMode="auto">
            <a:xfrm>
              <a:off x="626545" y="979167"/>
              <a:ext cx="960480" cy="1230486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/>
            <p:cNvSpPr/>
            <p:nvPr/>
          </p:nvSpPr>
          <p:spPr bwMode="auto">
            <a:xfrm>
              <a:off x="7430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/>
            <p:cNvSpPr/>
            <p:nvPr/>
          </p:nvSpPr>
          <p:spPr bwMode="auto">
            <a:xfrm>
              <a:off x="9589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/>
            <p:cNvSpPr/>
            <p:nvPr/>
          </p:nvSpPr>
          <p:spPr bwMode="auto">
            <a:xfrm>
              <a:off x="11748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/>
            <p:cNvSpPr/>
            <p:nvPr/>
          </p:nvSpPr>
          <p:spPr bwMode="auto">
            <a:xfrm>
              <a:off x="13907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2" name="四角形: 上の 2 つの角を丸める 41"/>
            <p:cNvSpPr/>
            <p:nvPr/>
          </p:nvSpPr>
          <p:spPr bwMode="auto">
            <a:xfrm>
              <a:off x="551304" y="2472889"/>
              <a:ext cx="1093658" cy="153003"/>
            </a:xfrm>
            <a:prstGeom prst="round2Same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2573754" y="826823"/>
            <a:ext cx="955599" cy="1613678"/>
            <a:chOff x="2132454" y="779079"/>
            <a:chExt cx="1093658" cy="1846813"/>
          </a:xfrm>
        </p:grpSpPr>
        <p:sp>
          <p:nvSpPr>
            <p:cNvPr id="46" name="四角形: 角を丸くする 45"/>
            <p:cNvSpPr/>
            <p:nvPr/>
          </p:nvSpPr>
          <p:spPr bwMode="auto">
            <a:xfrm>
              <a:off x="2406934" y="2262951"/>
              <a:ext cx="562002" cy="250887"/>
            </a:xfrm>
            <a:prstGeom prst="roundRect">
              <a:avLst>
                <a:gd name="adj" fmla="val 2868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7" name="四角形: 角を丸くする 46"/>
            <p:cNvSpPr/>
            <p:nvPr/>
          </p:nvSpPr>
          <p:spPr bwMode="auto">
            <a:xfrm>
              <a:off x="2207695" y="818710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/>
            <p:cNvSpPr/>
            <p:nvPr/>
          </p:nvSpPr>
          <p:spPr bwMode="auto">
            <a:xfrm>
              <a:off x="2207695" y="979167"/>
              <a:ext cx="960480" cy="1230486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/>
            <p:cNvSpPr/>
            <p:nvPr/>
          </p:nvSpPr>
          <p:spPr bwMode="auto">
            <a:xfrm>
              <a:off x="23241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/>
            <p:cNvSpPr/>
            <p:nvPr/>
          </p:nvSpPr>
          <p:spPr bwMode="auto">
            <a:xfrm>
              <a:off x="25400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1" name="四角形: 角を丸くする 50"/>
            <p:cNvSpPr/>
            <p:nvPr/>
          </p:nvSpPr>
          <p:spPr bwMode="auto">
            <a:xfrm>
              <a:off x="27559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/>
            <p:cNvSpPr/>
            <p:nvPr/>
          </p:nvSpPr>
          <p:spPr bwMode="auto">
            <a:xfrm>
              <a:off x="29718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3" name="四角形: 上の 2 つの角を丸める 52"/>
            <p:cNvSpPr/>
            <p:nvPr/>
          </p:nvSpPr>
          <p:spPr bwMode="auto">
            <a:xfrm>
              <a:off x="2132454" y="2472889"/>
              <a:ext cx="1093658" cy="153003"/>
            </a:xfrm>
            <a:prstGeom prst="round2Same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2870657" y="779079"/>
              <a:ext cx="241998" cy="45720"/>
              <a:chOff x="768887" y="765412"/>
              <a:chExt cx="241998" cy="45720"/>
            </a:xfrm>
          </p:grpSpPr>
          <p:sp>
            <p:nvSpPr>
              <p:cNvPr id="55" name="四角形: 上の 2 つの角を丸める 54"/>
              <p:cNvSpPr/>
              <p:nvPr/>
            </p:nvSpPr>
            <p:spPr bwMode="auto">
              <a:xfrm>
                <a:off x="768887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上の 2 つの角を丸める 55"/>
              <p:cNvSpPr/>
              <p:nvPr/>
            </p:nvSpPr>
            <p:spPr bwMode="auto">
              <a:xfrm>
                <a:off x="906999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716182" y="2753925"/>
            <a:ext cx="1025611" cy="1612456"/>
            <a:chOff x="3568852" y="4130983"/>
            <a:chExt cx="1503262" cy="2363415"/>
          </a:xfrm>
        </p:grpSpPr>
        <p:sp>
          <p:nvSpPr>
            <p:cNvPr id="58" name="四角形: 角を丸くする 57"/>
            <p:cNvSpPr/>
            <p:nvPr/>
          </p:nvSpPr>
          <p:spPr bwMode="auto">
            <a:xfrm>
              <a:off x="4264871" y="5544511"/>
              <a:ext cx="116578" cy="647850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四角形: 角を丸くする 58"/>
            <p:cNvSpPr/>
            <p:nvPr/>
          </p:nvSpPr>
          <p:spPr bwMode="auto">
            <a:xfrm>
              <a:off x="4234093" y="5805765"/>
              <a:ext cx="178134" cy="63548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四角形: 上の 2 つの角を丸める 59"/>
            <p:cNvSpPr/>
            <p:nvPr/>
          </p:nvSpPr>
          <p:spPr bwMode="auto">
            <a:xfrm>
              <a:off x="3855283" y="6388100"/>
              <a:ext cx="933636" cy="106298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楕円 60"/>
            <p:cNvSpPr/>
            <p:nvPr/>
          </p:nvSpPr>
          <p:spPr bwMode="auto">
            <a:xfrm>
              <a:off x="3619342" y="4181474"/>
              <a:ext cx="1402282" cy="140228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/>
            <p:cNvSpPr/>
            <p:nvPr/>
          </p:nvSpPr>
          <p:spPr bwMode="auto">
            <a:xfrm>
              <a:off x="3613856" y="4175988"/>
              <a:ext cx="1413253" cy="1413252"/>
            </a:xfrm>
            <a:custGeom>
              <a:avLst/>
              <a:gdLst>
                <a:gd name="connsiteX0" fmla="*/ 691387 w 1413253"/>
                <a:gd name="connsiteY0" fmla="*/ 0 h 1413252"/>
                <a:gd name="connsiteX1" fmla="*/ 721866 w 1413253"/>
                <a:gd name="connsiteY1" fmla="*/ 0 h 1413252"/>
                <a:gd name="connsiteX2" fmla="*/ 729486 w 1413253"/>
                <a:gd name="connsiteY2" fmla="*/ 7620 h 1413252"/>
                <a:gd name="connsiteX3" fmla="*/ 729486 w 1413253"/>
                <a:gd name="connsiteY3" fmla="*/ 532991 h 1413252"/>
                <a:gd name="connsiteX4" fmla="*/ 865462 w 1413253"/>
                <a:gd name="connsiteY4" fmla="*/ 25522 h 1413252"/>
                <a:gd name="connsiteX5" fmla="*/ 874795 w 1413253"/>
                <a:gd name="connsiteY5" fmla="*/ 20134 h 1413252"/>
                <a:gd name="connsiteX6" fmla="*/ 904235 w 1413253"/>
                <a:gd name="connsiteY6" fmla="*/ 28022 h 1413252"/>
                <a:gd name="connsiteX7" fmla="*/ 909623 w 1413253"/>
                <a:gd name="connsiteY7" fmla="*/ 37355 h 1413252"/>
                <a:gd name="connsiteX8" fmla="*/ 772967 w 1413253"/>
                <a:gd name="connsiteY8" fmla="*/ 547365 h 1413252"/>
                <a:gd name="connsiteX9" fmla="*/ 1037119 w 1413253"/>
                <a:gd name="connsiteY9" fmla="*/ 89840 h 1413252"/>
                <a:gd name="connsiteX10" fmla="*/ 1047528 w 1413253"/>
                <a:gd name="connsiteY10" fmla="*/ 87050 h 1413252"/>
                <a:gd name="connsiteX11" fmla="*/ 1073924 w 1413253"/>
                <a:gd name="connsiteY11" fmla="*/ 102290 h 1413252"/>
                <a:gd name="connsiteX12" fmla="*/ 1076713 w 1413253"/>
                <a:gd name="connsiteY12" fmla="*/ 112699 h 1413252"/>
                <a:gd name="connsiteX13" fmla="*/ 814026 w 1413253"/>
                <a:gd name="connsiteY13" fmla="*/ 567686 h 1413252"/>
                <a:gd name="connsiteX14" fmla="*/ 1185522 w 1413253"/>
                <a:gd name="connsiteY14" fmla="*/ 196190 h 1413252"/>
                <a:gd name="connsiteX15" fmla="*/ 1196298 w 1413253"/>
                <a:gd name="connsiteY15" fmla="*/ 196190 h 1413252"/>
                <a:gd name="connsiteX16" fmla="*/ 1217850 w 1413253"/>
                <a:gd name="connsiteY16" fmla="*/ 217742 h 1413252"/>
                <a:gd name="connsiteX17" fmla="*/ 1217850 w 1413253"/>
                <a:gd name="connsiteY17" fmla="*/ 228518 h 1413252"/>
                <a:gd name="connsiteX18" fmla="*/ 848505 w 1413253"/>
                <a:gd name="connsiteY18" fmla="*/ 597863 h 1413252"/>
                <a:gd name="connsiteX19" fmla="*/ 1299768 w 1413253"/>
                <a:gd name="connsiteY19" fmla="*/ 337326 h 1413252"/>
                <a:gd name="connsiteX20" fmla="*/ 1310177 w 1413253"/>
                <a:gd name="connsiteY20" fmla="*/ 340115 h 1413252"/>
                <a:gd name="connsiteX21" fmla="*/ 1325417 w 1413253"/>
                <a:gd name="connsiteY21" fmla="*/ 366511 h 1413252"/>
                <a:gd name="connsiteX22" fmla="*/ 1322627 w 1413253"/>
                <a:gd name="connsiteY22" fmla="*/ 376920 h 1413252"/>
                <a:gd name="connsiteX23" fmla="*/ 866962 w 1413253"/>
                <a:gd name="connsiteY23" fmla="*/ 639999 h 1413252"/>
                <a:gd name="connsiteX24" fmla="*/ 1375898 w 1413253"/>
                <a:gd name="connsiteY24" fmla="*/ 503630 h 1413252"/>
                <a:gd name="connsiteX25" fmla="*/ 1385231 w 1413253"/>
                <a:gd name="connsiteY25" fmla="*/ 509018 h 1413252"/>
                <a:gd name="connsiteX26" fmla="*/ 1393119 w 1413253"/>
                <a:gd name="connsiteY26" fmla="*/ 538458 h 1413252"/>
                <a:gd name="connsiteX27" fmla="*/ 1387731 w 1413253"/>
                <a:gd name="connsiteY27" fmla="*/ 547791 h 1413252"/>
                <a:gd name="connsiteX28" fmla="*/ 880262 w 1413253"/>
                <a:gd name="connsiteY28" fmla="*/ 683767 h 1413252"/>
                <a:gd name="connsiteX29" fmla="*/ 1405633 w 1413253"/>
                <a:gd name="connsiteY29" fmla="*/ 683767 h 1413252"/>
                <a:gd name="connsiteX30" fmla="*/ 1413253 w 1413253"/>
                <a:gd name="connsiteY30" fmla="*/ 691387 h 1413252"/>
                <a:gd name="connsiteX31" fmla="*/ 1413253 w 1413253"/>
                <a:gd name="connsiteY31" fmla="*/ 721866 h 1413252"/>
                <a:gd name="connsiteX32" fmla="*/ 1405633 w 1413253"/>
                <a:gd name="connsiteY32" fmla="*/ 729486 h 1413252"/>
                <a:gd name="connsiteX33" fmla="*/ 880262 w 1413253"/>
                <a:gd name="connsiteY33" fmla="*/ 729486 h 1413252"/>
                <a:gd name="connsiteX34" fmla="*/ 1387731 w 1413253"/>
                <a:gd name="connsiteY34" fmla="*/ 865462 h 1413252"/>
                <a:gd name="connsiteX35" fmla="*/ 1393119 w 1413253"/>
                <a:gd name="connsiteY35" fmla="*/ 874794 h 1413252"/>
                <a:gd name="connsiteX36" fmla="*/ 1385231 w 1413253"/>
                <a:gd name="connsiteY36" fmla="*/ 904235 h 1413252"/>
                <a:gd name="connsiteX37" fmla="*/ 1375898 w 1413253"/>
                <a:gd name="connsiteY37" fmla="*/ 909623 h 1413252"/>
                <a:gd name="connsiteX38" fmla="*/ 869896 w 1413253"/>
                <a:gd name="connsiteY38" fmla="*/ 774040 h 1413252"/>
                <a:gd name="connsiteX39" fmla="*/ 1324199 w 1413253"/>
                <a:gd name="connsiteY39" fmla="*/ 1036332 h 1413252"/>
                <a:gd name="connsiteX40" fmla="*/ 1326989 w 1413253"/>
                <a:gd name="connsiteY40" fmla="*/ 1046741 h 1413252"/>
                <a:gd name="connsiteX41" fmla="*/ 1311749 w 1413253"/>
                <a:gd name="connsiteY41" fmla="*/ 1073137 h 1413252"/>
                <a:gd name="connsiteX42" fmla="*/ 1301340 w 1413253"/>
                <a:gd name="connsiteY42" fmla="*/ 1075926 h 1413252"/>
                <a:gd name="connsiteX43" fmla="*/ 846358 w 1413253"/>
                <a:gd name="connsiteY43" fmla="*/ 813242 h 1413252"/>
                <a:gd name="connsiteX44" fmla="*/ 1217850 w 1413253"/>
                <a:gd name="connsiteY44" fmla="*/ 1184734 h 1413252"/>
                <a:gd name="connsiteX45" fmla="*/ 1217850 w 1413253"/>
                <a:gd name="connsiteY45" fmla="*/ 1195510 h 1413252"/>
                <a:gd name="connsiteX46" fmla="*/ 1196298 w 1413253"/>
                <a:gd name="connsiteY46" fmla="*/ 1217062 h 1413252"/>
                <a:gd name="connsiteX47" fmla="*/ 1185522 w 1413253"/>
                <a:gd name="connsiteY47" fmla="*/ 1217062 h 1413252"/>
                <a:gd name="connsiteX48" fmla="*/ 810307 w 1413253"/>
                <a:gd name="connsiteY48" fmla="*/ 841847 h 1413252"/>
                <a:gd name="connsiteX49" fmla="*/ 1075141 w 1413253"/>
                <a:gd name="connsiteY49" fmla="*/ 1300553 h 1413252"/>
                <a:gd name="connsiteX50" fmla="*/ 1072352 w 1413253"/>
                <a:gd name="connsiteY50" fmla="*/ 1310963 h 1413252"/>
                <a:gd name="connsiteX51" fmla="*/ 1045956 w 1413253"/>
                <a:gd name="connsiteY51" fmla="*/ 1326202 h 1413252"/>
                <a:gd name="connsiteX52" fmla="*/ 1035547 w 1413253"/>
                <a:gd name="connsiteY52" fmla="*/ 1323413 h 1413252"/>
                <a:gd name="connsiteX53" fmla="*/ 774328 w 1413253"/>
                <a:gd name="connsiteY53" fmla="*/ 870969 h 1413252"/>
                <a:gd name="connsiteX54" fmla="*/ 909623 w 1413253"/>
                <a:gd name="connsiteY54" fmla="*/ 1375898 h 1413252"/>
                <a:gd name="connsiteX55" fmla="*/ 904235 w 1413253"/>
                <a:gd name="connsiteY55" fmla="*/ 1385230 h 1413252"/>
                <a:gd name="connsiteX56" fmla="*/ 874795 w 1413253"/>
                <a:gd name="connsiteY56" fmla="*/ 1393119 h 1413252"/>
                <a:gd name="connsiteX57" fmla="*/ 865462 w 1413253"/>
                <a:gd name="connsiteY57" fmla="*/ 1387731 h 1413252"/>
                <a:gd name="connsiteX58" fmla="*/ 729486 w 1413253"/>
                <a:gd name="connsiteY58" fmla="*/ 880261 h 1413252"/>
                <a:gd name="connsiteX59" fmla="*/ 729486 w 1413253"/>
                <a:gd name="connsiteY59" fmla="*/ 1405632 h 1413252"/>
                <a:gd name="connsiteX60" fmla="*/ 721866 w 1413253"/>
                <a:gd name="connsiteY60" fmla="*/ 1413252 h 1413252"/>
                <a:gd name="connsiteX61" fmla="*/ 691387 w 1413253"/>
                <a:gd name="connsiteY61" fmla="*/ 1413252 h 1413252"/>
                <a:gd name="connsiteX62" fmla="*/ 683767 w 1413253"/>
                <a:gd name="connsiteY62" fmla="*/ 1405632 h 1413252"/>
                <a:gd name="connsiteX63" fmla="*/ 683767 w 1413253"/>
                <a:gd name="connsiteY63" fmla="*/ 880261 h 1413252"/>
                <a:gd name="connsiteX64" fmla="*/ 547791 w 1413253"/>
                <a:gd name="connsiteY64" fmla="*/ 1387731 h 1413252"/>
                <a:gd name="connsiteX65" fmla="*/ 538458 w 1413253"/>
                <a:gd name="connsiteY65" fmla="*/ 1393119 h 1413252"/>
                <a:gd name="connsiteX66" fmla="*/ 509018 w 1413253"/>
                <a:gd name="connsiteY66" fmla="*/ 1385230 h 1413252"/>
                <a:gd name="connsiteX67" fmla="*/ 503630 w 1413253"/>
                <a:gd name="connsiteY67" fmla="*/ 1375898 h 1413252"/>
                <a:gd name="connsiteX68" fmla="*/ 638925 w 1413253"/>
                <a:gd name="connsiteY68" fmla="*/ 870969 h 1413252"/>
                <a:gd name="connsiteX69" fmla="*/ 377706 w 1413253"/>
                <a:gd name="connsiteY69" fmla="*/ 1323413 h 1413252"/>
                <a:gd name="connsiteX70" fmla="*/ 367297 w 1413253"/>
                <a:gd name="connsiteY70" fmla="*/ 1326202 h 1413252"/>
                <a:gd name="connsiteX71" fmla="*/ 340901 w 1413253"/>
                <a:gd name="connsiteY71" fmla="*/ 1310963 h 1413252"/>
                <a:gd name="connsiteX72" fmla="*/ 338112 w 1413253"/>
                <a:gd name="connsiteY72" fmla="*/ 1300553 h 1413252"/>
                <a:gd name="connsiteX73" fmla="*/ 600796 w 1413253"/>
                <a:gd name="connsiteY73" fmla="*/ 845571 h 1413252"/>
                <a:gd name="connsiteX74" fmla="*/ 229305 w 1413253"/>
                <a:gd name="connsiteY74" fmla="*/ 1217062 h 1413252"/>
                <a:gd name="connsiteX75" fmla="*/ 218529 w 1413253"/>
                <a:gd name="connsiteY75" fmla="*/ 1217062 h 1413252"/>
                <a:gd name="connsiteX76" fmla="*/ 196977 w 1413253"/>
                <a:gd name="connsiteY76" fmla="*/ 1195510 h 1413252"/>
                <a:gd name="connsiteX77" fmla="*/ 196977 w 1413253"/>
                <a:gd name="connsiteY77" fmla="*/ 1184734 h 1413252"/>
                <a:gd name="connsiteX78" fmla="*/ 570620 w 1413253"/>
                <a:gd name="connsiteY78" fmla="*/ 811092 h 1413252"/>
                <a:gd name="connsiteX79" fmla="*/ 111913 w 1413253"/>
                <a:gd name="connsiteY79" fmla="*/ 1075926 h 1413252"/>
                <a:gd name="connsiteX80" fmla="*/ 101504 w 1413253"/>
                <a:gd name="connsiteY80" fmla="*/ 1073137 h 1413252"/>
                <a:gd name="connsiteX81" fmla="*/ 86264 w 1413253"/>
                <a:gd name="connsiteY81" fmla="*/ 1046741 h 1413252"/>
                <a:gd name="connsiteX82" fmla="*/ 89054 w 1413253"/>
                <a:gd name="connsiteY82" fmla="*/ 1036332 h 1413252"/>
                <a:gd name="connsiteX83" fmla="*/ 543357 w 1413253"/>
                <a:gd name="connsiteY83" fmla="*/ 774040 h 1413252"/>
                <a:gd name="connsiteX84" fmla="*/ 37355 w 1413253"/>
                <a:gd name="connsiteY84" fmla="*/ 909623 h 1413252"/>
                <a:gd name="connsiteX85" fmla="*/ 28022 w 1413253"/>
                <a:gd name="connsiteY85" fmla="*/ 904235 h 1413252"/>
                <a:gd name="connsiteX86" fmla="*/ 20134 w 1413253"/>
                <a:gd name="connsiteY86" fmla="*/ 874794 h 1413252"/>
                <a:gd name="connsiteX87" fmla="*/ 25522 w 1413253"/>
                <a:gd name="connsiteY87" fmla="*/ 865462 h 1413252"/>
                <a:gd name="connsiteX88" fmla="*/ 532991 w 1413253"/>
                <a:gd name="connsiteY88" fmla="*/ 729486 h 1413252"/>
                <a:gd name="connsiteX89" fmla="*/ 7620 w 1413253"/>
                <a:gd name="connsiteY89" fmla="*/ 729486 h 1413252"/>
                <a:gd name="connsiteX90" fmla="*/ 0 w 1413253"/>
                <a:gd name="connsiteY90" fmla="*/ 721866 h 1413252"/>
                <a:gd name="connsiteX91" fmla="*/ 0 w 1413253"/>
                <a:gd name="connsiteY91" fmla="*/ 691387 h 1413252"/>
                <a:gd name="connsiteX92" fmla="*/ 7620 w 1413253"/>
                <a:gd name="connsiteY92" fmla="*/ 683767 h 1413252"/>
                <a:gd name="connsiteX93" fmla="*/ 532991 w 1413253"/>
                <a:gd name="connsiteY93" fmla="*/ 683767 h 1413252"/>
                <a:gd name="connsiteX94" fmla="*/ 25522 w 1413253"/>
                <a:gd name="connsiteY94" fmla="*/ 547791 h 1413252"/>
                <a:gd name="connsiteX95" fmla="*/ 20134 w 1413253"/>
                <a:gd name="connsiteY95" fmla="*/ 538458 h 1413252"/>
                <a:gd name="connsiteX96" fmla="*/ 28022 w 1413253"/>
                <a:gd name="connsiteY96" fmla="*/ 509018 h 1413252"/>
                <a:gd name="connsiteX97" fmla="*/ 37355 w 1413253"/>
                <a:gd name="connsiteY97" fmla="*/ 503630 h 1413252"/>
                <a:gd name="connsiteX98" fmla="*/ 546291 w 1413253"/>
                <a:gd name="connsiteY98" fmla="*/ 639999 h 1413252"/>
                <a:gd name="connsiteX99" fmla="*/ 90626 w 1413253"/>
                <a:gd name="connsiteY99" fmla="*/ 376920 h 1413252"/>
                <a:gd name="connsiteX100" fmla="*/ 87836 w 1413253"/>
                <a:gd name="connsiteY100" fmla="*/ 366511 h 1413252"/>
                <a:gd name="connsiteX101" fmla="*/ 103076 w 1413253"/>
                <a:gd name="connsiteY101" fmla="*/ 340115 h 1413252"/>
                <a:gd name="connsiteX102" fmla="*/ 113485 w 1413253"/>
                <a:gd name="connsiteY102" fmla="*/ 337326 h 1413252"/>
                <a:gd name="connsiteX103" fmla="*/ 568472 w 1413253"/>
                <a:gd name="connsiteY103" fmla="*/ 600013 h 1413252"/>
                <a:gd name="connsiteX104" fmla="*/ 196977 w 1413253"/>
                <a:gd name="connsiteY104" fmla="*/ 228518 h 1413252"/>
                <a:gd name="connsiteX105" fmla="*/ 196977 w 1413253"/>
                <a:gd name="connsiteY105" fmla="*/ 217742 h 1413252"/>
                <a:gd name="connsiteX106" fmla="*/ 218529 w 1413253"/>
                <a:gd name="connsiteY106" fmla="*/ 196190 h 1413252"/>
                <a:gd name="connsiteX107" fmla="*/ 229305 w 1413253"/>
                <a:gd name="connsiteY107" fmla="*/ 196190 h 1413252"/>
                <a:gd name="connsiteX108" fmla="*/ 597077 w 1413253"/>
                <a:gd name="connsiteY108" fmla="*/ 563962 h 1413252"/>
                <a:gd name="connsiteX109" fmla="*/ 336540 w 1413253"/>
                <a:gd name="connsiteY109" fmla="*/ 112699 h 1413252"/>
                <a:gd name="connsiteX110" fmla="*/ 339329 w 1413253"/>
                <a:gd name="connsiteY110" fmla="*/ 102290 h 1413252"/>
                <a:gd name="connsiteX111" fmla="*/ 365725 w 1413253"/>
                <a:gd name="connsiteY111" fmla="*/ 87050 h 1413252"/>
                <a:gd name="connsiteX112" fmla="*/ 376134 w 1413253"/>
                <a:gd name="connsiteY112" fmla="*/ 89840 h 1413252"/>
                <a:gd name="connsiteX113" fmla="*/ 640286 w 1413253"/>
                <a:gd name="connsiteY113" fmla="*/ 547365 h 1413252"/>
                <a:gd name="connsiteX114" fmla="*/ 503630 w 1413253"/>
                <a:gd name="connsiteY114" fmla="*/ 37355 h 1413252"/>
                <a:gd name="connsiteX115" fmla="*/ 509018 w 1413253"/>
                <a:gd name="connsiteY115" fmla="*/ 28022 h 1413252"/>
                <a:gd name="connsiteX116" fmla="*/ 538458 w 1413253"/>
                <a:gd name="connsiteY116" fmla="*/ 20134 h 1413252"/>
                <a:gd name="connsiteX117" fmla="*/ 547791 w 1413253"/>
                <a:gd name="connsiteY117" fmla="*/ 25522 h 1413252"/>
                <a:gd name="connsiteX118" fmla="*/ 683767 w 1413253"/>
                <a:gd name="connsiteY118" fmla="*/ 532991 h 1413252"/>
                <a:gd name="connsiteX119" fmla="*/ 683767 w 1413253"/>
                <a:gd name="connsiteY119" fmla="*/ 7620 h 1413252"/>
                <a:gd name="connsiteX120" fmla="*/ 691387 w 1413253"/>
                <a:gd name="connsiteY120" fmla="*/ 0 h 1413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413253" h="1413252">
                  <a:moveTo>
                    <a:pt x="691387" y="0"/>
                  </a:moveTo>
                  <a:lnTo>
                    <a:pt x="721866" y="0"/>
                  </a:lnTo>
                  <a:cubicBezTo>
                    <a:pt x="726074" y="0"/>
                    <a:pt x="729486" y="3412"/>
                    <a:pt x="729486" y="7620"/>
                  </a:cubicBezTo>
                  <a:lnTo>
                    <a:pt x="729486" y="532991"/>
                  </a:lnTo>
                  <a:lnTo>
                    <a:pt x="865462" y="25522"/>
                  </a:lnTo>
                  <a:cubicBezTo>
                    <a:pt x="866551" y="21457"/>
                    <a:pt x="870730" y="19045"/>
                    <a:pt x="874795" y="20134"/>
                  </a:cubicBezTo>
                  <a:lnTo>
                    <a:pt x="904235" y="28022"/>
                  </a:lnTo>
                  <a:cubicBezTo>
                    <a:pt x="908300" y="29111"/>
                    <a:pt x="910713" y="33290"/>
                    <a:pt x="909623" y="37355"/>
                  </a:cubicBezTo>
                  <a:lnTo>
                    <a:pt x="772967" y="547365"/>
                  </a:lnTo>
                  <a:lnTo>
                    <a:pt x="1037119" y="89840"/>
                  </a:lnTo>
                  <a:cubicBezTo>
                    <a:pt x="1039223" y="86195"/>
                    <a:pt x="1043884" y="84946"/>
                    <a:pt x="1047528" y="87050"/>
                  </a:cubicBezTo>
                  <a:lnTo>
                    <a:pt x="1073924" y="102290"/>
                  </a:lnTo>
                  <a:cubicBezTo>
                    <a:pt x="1077568" y="104394"/>
                    <a:pt x="1078817" y="109055"/>
                    <a:pt x="1076713" y="112699"/>
                  </a:cubicBezTo>
                  <a:lnTo>
                    <a:pt x="814026" y="567686"/>
                  </a:lnTo>
                  <a:lnTo>
                    <a:pt x="1185522" y="196190"/>
                  </a:lnTo>
                  <a:cubicBezTo>
                    <a:pt x="1188497" y="193215"/>
                    <a:pt x="1193322" y="193215"/>
                    <a:pt x="1196298" y="196190"/>
                  </a:cubicBezTo>
                  <a:lnTo>
                    <a:pt x="1217850" y="217742"/>
                  </a:lnTo>
                  <a:cubicBezTo>
                    <a:pt x="1220825" y="220718"/>
                    <a:pt x="1220825" y="225543"/>
                    <a:pt x="1217850" y="228518"/>
                  </a:cubicBezTo>
                  <a:lnTo>
                    <a:pt x="848505" y="597863"/>
                  </a:lnTo>
                  <a:lnTo>
                    <a:pt x="1299768" y="337326"/>
                  </a:lnTo>
                  <a:cubicBezTo>
                    <a:pt x="1303412" y="335222"/>
                    <a:pt x="1308073" y="336471"/>
                    <a:pt x="1310177" y="340115"/>
                  </a:cubicBezTo>
                  <a:lnTo>
                    <a:pt x="1325417" y="366511"/>
                  </a:lnTo>
                  <a:cubicBezTo>
                    <a:pt x="1327521" y="370155"/>
                    <a:pt x="1326272" y="374816"/>
                    <a:pt x="1322627" y="376920"/>
                  </a:cubicBezTo>
                  <a:lnTo>
                    <a:pt x="866962" y="639999"/>
                  </a:lnTo>
                  <a:lnTo>
                    <a:pt x="1375898" y="503630"/>
                  </a:lnTo>
                  <a:cubicBezTo>
                    <a:pt x="1379963" y="502540"/>
                    <a:pt x="1384142" y="504953"/>
                    <a:pt x="1385231" y="509018"/>
                  </a:cubicBezTo>
                  <a:lnTo>
                    <a:pt x="1393119" y="538458"/>
                  </a:lnTo>
                  <a:cubicBezTo>
                    <a:pt x="1394208" y="542523"/>
                    <a:pt x="1391796" y="546702"/>
                    <a:pt x="1387731" y="547791"/>
                  </a:cubicBezTo>
                  <a:lnTo>
                    <a:pt x="880262" y="683767"/>
                  </a:lnTo>
                  <a:lnTo>
                    <a:pt x="1405633" y="683767"/>
                  </a:lnTo>
                  <a:cubicBezTo>
                    <a:pt x="1409841" y="683767"/>
                    <a:pt x="1413253" y="687179"/>
                    <a:pt x="1413253" y="691387"/>
                  </a:cubicBezTo>
                  <a:lnTo>
                    <a:pt x="1413253" y="721866"/>
                  </a:lnTo>
                  <a:cubicBezTo>
                    <a:pt x="1413253" y="726074"/>
                    <a:pt x="1409841" y="729486"/>
                    <a:pt x="1405633" y="729486"/>
                  </a:cubicBezTo>
                  <a:lnTo>
                    <a:pt x="880262" y="729486"/>
                  </a:lnTo>
                  <a:lnTo>
                    <a:pt x="1387731" y="865462"/>
                  </a:lnTo>
                  <a:cubicBezTo>
                    <a:pt x="1391796" y="866551"/>
                    <a:pt x="1394208" y="870730"/>
                    <a:pt x="1393119" y="874794"/>
                  </a:cubicBezTo>
                  <a:lnTo>
                    <a:pt x="1385231" y="904235"/>
                  </a:lnTo>
                  <a:cubicBezTo>
                    <a:pt x="1384142" y="908299"/>
                    <a:pt x="1379963" y="910712"/>
                    <a:pt x="1375898" y="909623"/>
                  </a:cubicBezTo>
                  <a:lnTo>
                    <a:pt x="869896" y="774040"/>
                  </a:lnTo>
                  <a:lnTo>
                    <a:pt x="1324199" y="1036332"/>
                  </a:lnTo>
                  <a:cubicBezTo>
                    <a:pt x="1327844" y="1038436"/>
                    <a:pt x="1329093" y="1043097"/>
                    <a:pt x="1326989" y="1046741"/>
                  </a:cubicBezTo>
                  <a:lnTo>
                    <a:pt x="1311749" y="1073137"/>
                  </a:lnTo>
                  <a:cubicBezTo>
                    <a:pt x="1309645" y="1076781"/>
                    <a:pt x="1304984" y="1078030"/>
                    <a:pt x="1301340" y="1075926"/>
                  </a:cubicBezTo>
                  <a:lnTo>
                    <a:pt x="846358" y="813242"/>
                  </a:lnTo>
                  <a:lnTo>
                    <a:pt x="1217850" y="1184734"/>
                  </a:lnTo>
                  <a:cubicBezTo>
                    <a:pt x="1220825" y="1187710"/>
                    <a:pt x="1220825" y="1192535"/>
                    <a:pt x="1217850" y="1195510"/>
                  </a:cubicBezTo>
                  <a:lnTo>
                    <a:pt x="1196298" y="1217062"/>
                  </a:lnTo>
                  <a:cubicBezTo>
                    <a:pt x="1193322" y="1220038"/>
                    <a:pt x="1188497" y="1220038"/>
                    <a:pt x="1185522" y="1217062"/>
                  </a:cubicBezTo>
                  <a:lnTo>
                    <a:pt x="810307" y="841847"/>
                  </a:lnTo>
                  <a:lnTo>
                    <a:pt x="1075141" y="1300553"/>
                  </a:lnTo>
                  <a:cubicBezTo>
                    <a:pt x="1077245" y="1304198"/>
                    <a:pt x="1075996" y="1308859"/>
                    <a:pt x="1072352" y="1310963"/>
                  </a:cubicBezTo>
                  <a:lnTo>
                    <a:pt x="1045956" y="1326202"/>
                  </a:lnTo>
                  <a:cubicBezTo>
                    <a:pt x="1042312" y="1328306"/>
                    <a:pt x="1037651" y="1327057"/>
                    <a:pt x="1035547" y="1323413"/>
                  </a:cubicBezTo>
                  <a:lnTo>
                    <a:pt x="774328" y="870969"/>
                  </a:lnTo>
                  <a:lnTo>
                    <a:pt x="909623" y="1375898"/>
                  </a:lnTo>
                  <a:cubicBezTo>
                    <a:pt x="910713" y="1379962"/>
                    <a:pt x="908300" y="1384141"/>
                    <a:pt x="904235" y="1385230"/>
                  </a:cubicBezTo>
                  <a:lnTo>
                    <a:pt x="874795" y="1393119"/>
                  </a:lnTo>
                  <a:cubicBezTo>
                    <a:pt x="870730" y="1394208"/>
                    <a:pt x="866551" y="1391795"/>
                    <a:pt x="865462" y="1387731"/>
                  </a:cubicBezTo>
                  <a:lnTo>
                    <a:pt x="729486" y="880261"/>
                  </a:lnTo>
                  <a:lnTo>
                    <a:pt x="729486" y="1405632"/>
                  </a:lnTo>
                  <a:cubicBezTo>
                    <a:pt x="729486" y="1409840"/>
                    <a:pt x="726074" y="1413252"/>
                    <a:pt x="721866" y="1413252"/>
                  </a:cubicBezTo>
                  <a:lnTo>
                    <a:pt x="691387" y="1413252"/>
                  </a:lnTo>
                  <a:cubicBezTo>
                    <a:pt x="687179" y="1413252"/>
                    <a:pt x="683767" y="1409840"/>
                    <a:pt x="683767" y="1405632"/>
                  </a:cubicBezTo>
                  <a:lnTo>
                    <a:pt x="683767" y="880261"/>
                  </a:lnTo>
                  <a:lnTo>
                    <a:pt x="547791" y="1387731"/>
                  </a:lnTo>
                  <a:cubicBezTo>
                    <a:pt x="546702" y="1391795"/>
                    <a:pt x="542523" y="1394208"/>
                    <a:pt x="538458" y="1393119"/>
                  </a:cubicBezTo>
                  <a:lnTo>
                    <a:pt x="509018" y="1385230"/>
                  </a:lnTo>
                  <a:cubicBezTo>
                    <a:pt x="504953" y="1384141"/>
                    <a:pt x="502540" y="1379962"/>
                    <a:pt x="503630" y="1375898"/>
                  </a:cubicBezTo>
                  <a:lnTo>
                    <a:pt x="638925" y="870969"/>
                  </a:lnTo>
                  <a:lnTo>
                    <a:pt x="377706" y="1323413"/>
                  </a:lnTo>
                  <a:cubicBezTo>
                    <a:pt x="375602" y="1327057"/>
                    <a:pt x="370941" y="1328306"/>
                    <a:pt x="367297" y="1326202"/>
                  </a:cubicBezTo>
                  <a:lnTo>
                    <a:pt x="340901" y="1310963"/>
                  </a:lnTo>
                  <a:cubicBezTo>
                    <a:pt x="337257" y="1308859"/>
                    <a:pt x="336008" y="1304198"/>
                    <a:pt x="338112" y="1300553"/>
                  </a:cubicBezTo>
                  <a:lnTo>
                    <a:pt x="600796" y="845571"/>
                  </a:lnTo>
                  <a:lnTo>
                    <a:pt x="229305" y="1217062"/>
                  </a:lnTo>
                  <a:cubicBezTo>
                    <a:pt x="226330" y="1220038"/>
                    <a:pt x="221505" y="1220038"/>
                    <a:pt x="218529" y="1217062"/>
                  </a:cubicBezTo>
                  <a:lnTo>
                    <a:pt x="196977" y="1195510"/>
                  </a:lnTo>
                  <a:cubicBezTo>
                    <a:pt x="194002" y="1192535"/>
                    <a:pt x="194002" y="1187710"/>
                    <a:pt x="196977" y="1184734"/>
                  </a:cubicBezTo>
                  <a:lnTo>
                    <a:pt x="570620" y="811092"/>
                  </a:lnTo>
                  <a:lnTo>
                    <a:pt x="111913" y="1075926"/>
                  </a:lnTo>
                  <a:cubicBezTo>
                    <a:pt x="108269" y="1078030"/>
                    <a:pt x="103608" y="1076781"/>
                    <a:pt x="101504" y="1073137"/>
                  </a:cubicBezTo>
                  <a:lnTo>
                    <a:pt x="86264" y="1046741"/>
                  </a:lnTo>
                  <a:cubicBezTo>
                    <a:pt x="84160" y="1043097"/>
                    <a:pt x="85409" y="1038436"/>
                    <a:pt x="89054" y="1036332"/>
                  </a:cubicBezTo>
                  <a:lnTo>
                    <a:pt x="543357" y="774040"/>
                  </a:lnTo>
                  <a:lnTo>
                    <a:pt x="37355" y="909623"/>
                  </a:lnTo>
                  <a:cubicBezTo>
                    <a:pt x="33290" y="910712"/>
                    <a:pt x="29111" y="908299"/>
                    <a:pt x="28022" y="904235"/>
                  </a:cubicBezTo>
                  <a:lnTo>
                    <a:pt x="20134" y="874794"/>
                  </a:lnTo>
                  <a:cubicBezTo>
                    <a:pt x="19045" y="870730"/>
                    <a:pt x="21457" y="866551"/>
                    <a:pt x="25522" y="865462"/>
                  </a:cubicBezTo>
                  <a:lnTo>
                    <a:pt x="532991" y="729486"/>
                  </a:lnTo>
                  <a:lnTo>
                    <a:pt x="7620" y="729486"/>
                  </a:lnTo>
                  <a:cubicBezTo>
                    <a:pt x="3412" y="729486"/>
                    <a:pt x="0" y="726074"/>
                    <a:pt x="0" y="721866"/>
                  </a:cubicBezTo>
                  <a:lnTo>
                    <a:pt x="0" y="691387"/>
                  </a:lnTo>
                  <a:cubicBezTo>
                    <a:pt x="0" y="687179"/>
                    <a:pt x="3412" y="683767"/>
                    <a:pt x="7620" y="683767"/>
                  </a:cubicBezTo>
                  <a:lnTo>
                    <a:pt x="532991" y="683767"/>
                  </a:lnTo>
                  <a:lnTo>
                    <a:pt x="25522" y="547791"/>
                  </a:lnTo>
                  <a:cubicBezTo>
                    <a:pt x="21457" y="546702"/>
                    <a:pt x="19045" y="542523"/>
                    <a:pt x="20134" y="538458"/>
                  </a:cubicBezTo>
                  <a:lnTo>
                    <a:pt x="28022" y="509018"/>
                  </a:lnTo>
                  <a:cubicBezTo>
                    <a:pt x="29111" y="504953"/>
                    <a:pt x="33290" y="502540"/>
                    <a:pt x="37355" y="503630"/>
                  </a:cubicBezTo>
                  <a:lnTo>
                    <a:pt x="546291" y="639999"/>
                  </a:lnTo>
                  <a:lnTo>
                    <a:pt x="90626" y="376920"/>
                  </a:lnTo>
                  <a:cubicBezTo>
                    <a:pt x="86981" y="374816"/>
                    <a:pt x="85732" y="370155"/>
                    <a:pt x="87836" y="366511"/>
                  </a:cubicBezTo>
                  <a:lnTo>
                    <a:pt x="103076" y="340115"/>
                  </a:lnTo>
                  <a:cubicBezTo>
                    <a:pt x="105180" y="336471"/>
                    <a:pt x="109841" y="335222"/>
                    <a:pt x="113485" y="337326"/>
                  </a:cubicBezTo>
                  <a:lnTo>
                    <a:pt x="568472" y="600013"/>
                  </a:lnTo>
                  <a:lnTo>
                    <a:pt x="196977" y="228518"/>
                  </a:lnTo>
                  <a:cubicBezTo>
                    <a:pt x="194002" y="225543"/>
                    <a:pt x="194002" y="220718"/>
                    <a:pt x="196977" y="217742"/>
                  </a:cubicBezTo>
                  <a:lnTo>
                    <a:pt x="218529" y="196190"/>
                  </a:lnTo>
                  <a:cubicBezTo>
                    <a:pt x="221505" y="193215"/>
                    <a:pt x="226330" y="193215"/>
                    <a:pt x="229305" y="196190"/>
                  </a:cubicBezTo>
                  <a:lnTo>
                    <a:pt x="597077" y="563962"/>
                  </a:lnTo>
                  <a:lnTo>
                    <a:pt x="336540" y="112699"/>
                  </a:lnTo>
                  <a:cubicBezTo>
                    <a:pt x="334436" y="109055"/>
                    <a:pt x="335685" y="104394"/>
                    <a:pt x="339329" y="102290"/>
                  </a:cubicBezTo>
                  <a:lnTo>
                    <a:pt x="365725" y="87050"/>
                  </a:lnTo>
                  <a:cubicBezTo>
                    <a:pt x="369369" y="84946"/>
                    <a:pt x="374030" y="86195"/>
                    <a:pt x="376134" y="89840"/>
                  </a:cubicBezTo>
                  <a:lnTo>
                    <a:pt x="640286" y="547365"/>
                  </a:lnTo>
                  <a:lnTo>
                    <a:pt x="503630" y="37355"/>
                  </a:lnTo>
                  <a:cubicBezTo>
                    <a:pt x="502540" y="33290"/>
                    <a:pt x="504953" y="29111"/>
                    <a:pt x="509018" y="28022"/>
                  </a:cubicBezTo>
                  <a:lnTo>
                    <a:pt x="538458" y="20134"/>
                  </a:lnTo>
                  <a:cubicBezTo>
                    <a:pt x="542523" y="19045"/>
                    <a:pt x="546702" y="21457"/>
                    <a:pt x="547791" y="25522"/>
                  </a:cubicBezTo>
                  <a:lnTo>
                    <a:pt x="683767" y="532991"/>
                  </a:lnTo>
                  <a:lnTo>
                    <a:pt x="683767" y="7620"/>
                  </a:lnTo>
                  <a:cubicBezTo>
                    <a:pt x="683767" y="3412"/>
                    <a:pt x="687179" y="0"/>
                    <a:pt x="6913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/>
            <p:cNvSpPr/>
            <p:nvPr/>
          </p:nvSpPr>
          <p:spPr bwMode="auto">
            <a:xfrm>
              <a:off x="4092953" y="4655084"/>
              <a:ext cx="455060" cy="455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/>
            <p:cNvSpPr/>
            <p:nvPr/>
          </p:nvSpPr>
          <p:spPr bwMode="auto">
            <a:xfrm>
              <a:off x="3568852" y="4130983"/>
              <a:ext cx="1503262" cy="1503262"/>
            </a:xfrm>
            <a:custGeom>
              <a:avLst/>
              <a:gdLst>
                <a:gd name="connsiteX0" fmla="*/ 751631 w 1503262"/>
                <a:gd name="connsiteY0" fmla="*/ 69331 h 1503262"/>
                <a:gd name="connsiteX1" fmla="*/ 69330 w 1503262"/>
                <a:gd name="connsiteY1" fmla="*/ 751631 h 1503262"/>
                <a:gd name="connsiteX2" fmla="*/ 751631 w 1503262"/>
                <a:gd name="connsiteY2" fmla="*/ 1433931 h 1503262"/>
                <a:gd name="connsiteX3" fmla="*/ 1433932 w 1503262"/>
                <a:gd name="connsiteY3" fmla="*/ 751631 h 1503262"/>
                <a:gd name="connsiteX4" fmla="*/ 751631 w 1503262"/>
                <a:gd name="connsiteY4" fmla="*/ 69331 h 1503262"/>
                <a:gd name="connsiteX5" fmla="*/ 751631 w 1503262"/>
                <a:gd name="connsiteY5" fmla="*/ 0 h 1503262"/>
                <a:gd name="connsiteX6" fmla="*/ 1503262 w 1503262"/>
                <a:gd name="connsiteY6" fmla="*/ 751631 h 1503262"/>
                <a:gd name="connsiteX7" fmla="*/ 751631 w 1503262"/>
                <a:gd name="connsiteY7" fmla="*/ 1503262 h 1503262"/>
                <a:gd name="connsiteX8" fmla="*/ 0 w 1503262"/>
                <a:gd name="connsiteY8" fmla="*/ 751631 h 1503262"/>
                <a:gd name="connsiteX9" fmla="*/ 751631 w 1503262"/>
                <a:gd name="connsiteY9" fmla="*/ 0 h 150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3262" h="1503262">
                  <a:moveTo>
                    <a:pt x="751631" y="69331"/>
                  </a:moveTo>
                  <a:cubicBezTo>
                    <a:pt x="374807" y="69331"/>
                    <a:pt x="69330" y="374807"/>
                    <a:pt x="69330" y="751631"/>
                  </a:cubicBezTo>
                  <a:cubicBezTo>
                    <a:pt x="69330" y="1128455"/>
                    <a:pt x="374807" y="1433931"/>
                    <a:pt x="751631" y="1433931"/>
                  </a:cubicBezTo>
                  <a:cubicBezTo>
                    <a:pt x="1128455" y="1433931"/>
                    <a:pt x="1433932" y="1128455"/>
                    <a:pt x="1433932" y="751631"/>
                  </a:cubicBezTo>
                  <a:cubicBezTo>
                    <a:pt x="1433932" y="374807"/>
                    <a:pt x="1128455" y="69331"/>
                    <a:pt x="751631" y="69331"/>
                  </a:cubicBezTo>
                  <a:close/>
                  <a:moveTo>
                    <a:pt x="751631" y="0"/>
                  </a:moveTo>
                  <a:cubicBezTo>
                    <a:pt x="1166745" y="0"/>
                    <a:pt x="1503262" y="336517"/>
                    <a:pt x="1503262" y="751631"/>
                  </a:cubicBezTo>
                  <a:cubicBezTo>
                    <a:pt x="1503262" y="1166745"/>
                    <a:pt x="1166745" y="1503262"/>
                    <a:pt x="751631" y="1503262"/>
                  </a:cubicBezTo>
                  <a:cubicBezTo>
                    <a:pt x="336517" y="1503262"/>
                    <a:pt x="0" y="1166745"/>
                    <a:pt x="0" y="751631"/>
                  </a:cubicBezTo>
                  <a:cubicBezTo>
                    <a:pt x="0" y="336517"/>
                    <a:pt x="336517" y="0"/>
                    <a:pt x="75163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4389760" y="2837803"/>
            <a:ext cx="1159144" cy="1513133"/>
            <a:chOff x="7054571" y="4211122"/>
            <a:chExt cx="1159144" cy="1513133"/>
          </a:xfrm>
        </p:grpSpPr>
        <p:sp>
          <p:nvSpPr>
            <p:cNvPr id="66" name="四角形: 角を丸くする 65"/>
            <p:cNvSpPr/>
            <p:nvPr/>
          </p:nvSpPr>
          <p:spPr bwMode="auto">
            <a:xfrm>
              <a:off x="7177922" y="5561009"/>
              <a:ext cx="913566" cy="101604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7" name="四角形: 角を丸くする 66"/>
            <p:cNvSpPr/>
            <p:nvPr/>
          </p:nvSpPr>
          <p:spPr bwMode="auto">
            <a:xfrm>
              <a:off x="7104104" y="4262931"/>
              <a:ext cx="1061202" cy="1255196"/>
            </a:xfrm>
            <a:prstGeom prst="roundRect">
              <a:avLst>
                <a:gd name="adj" fmla="val 747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四角形: 角を丸くする 67"/>
            <p:cNvSpPr/>
            <p:nvPr/>
          </p:nvSpPr>
          <p:spPr bwMode="auto">
            <a:xfrm>
              <a:off x="7132482" y="4457676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四角形: 角を丸くする 68"/>
            <p:cNvSpPr/>
            <p:nvPr/>
          </p:nvSpPr>
          <p:spPr bwMode="auto">
            <a:xfrm>
              <a:off x="7117596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四角形: 角を丸くする 69"/>
            <p:cNvSpPr/>
            <p:nvPr/>
          </p:nvSpPr>
          <p:spPr bwMode="auto">
            <a:xfrm>
              <a:off x="8067423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四角形: 上の 2 つの角を丸める 70"/>
            <p:cNvSpPr/>
            <p:nvPr/>
          </p:nvSpPr>
          <p:spPr bwMode="auto">
            <a:xfrm>
              <a:off x="7054571" y="5632644"/>
              <a:ext cx="1159143" cy="916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角を丸くする 71"/>
            <p:cNvSpPr/>
            <p:nvPr/>
          </p:nvSpPr>
          <p:spPr bwMode="auto">
            <a:xfrm>
              <a:off x="7132482" y="4706913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四角形: 角を丸くする 72"/>
            <p:cNvSpPr/>
            <p:nvPr/>
          </p:nvSpPr>
          <p:spPr bwMode="auto">
            <a:xfrm>
              <a:off x="7117596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四角形: 角を丸くする 73"/>
            <p:cNvSpPr/>
            <p:nvPr/>
          </p:nvSpPr>
          <p:spPr bwMode="auto">
            <a:xfrm>
              <a:off x="8067423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四角形: 角を丸くする 74"/>
            <p:cNvSpPr/>
            <p:nvPr/>
          </p:nvSpPr>
          <p:spPr bwMode="auto">
            <a:xfrm>
              <a:off x="7132482" y="4956150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四角形: 角を丸くする 75"/>
            <p:cNvSpPr/>
            <p:nvPr/>
          </p:nvSpPr>
          <p:spPr bwMode="auto">
            <a:xfrm>
              <a:off x="7117596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四角形: 角を丸くする 76"/>
            <p:cNvSpPr/>
            <p:nvPr/>
          </p:nvSpPr>
          <p:spPr bwMode="auto">
            <a:xfrm>
              <a:off x="8067423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四角形: 角を丸くする 77"/>
            <p:cNvSpPr/>
            <p:nvPr/>
          </p:nvSpPr>
          <p:spPr bwMode="auto">
            <a:xfrm>
              <a:off x="7132482" y="5205388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四角形: 角を丸くする 78"/>
            <p:cNvSpPr/>
            <p:nvPr/>
          </p:nvSpPr>
          <p:spPr bwMode="auto">
            <a:xfrm>
              <a:off x="7117596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四角形: 角を丸くする 79"/>
            <p:cNvSpPr/>
            <p:nvPr/>
          </p:nvSpPr>
          <p:spPr bwMode="auto">
            <a:xfrm>
              <a:off x="8067423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1" name="グループ化 80"/>
            <p:cNvGrpSpPr/>
            <p:nvPr/>
          </p:nvGrpSpPr>
          <p:grpSpPr>
            <a:xfrm>
              <a:off x="7228607" y="4290405"/>
              <a:ext cx="812197" cy="1218795"/>
              <a:chOff x="8472810" y="319478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83" name="四角形: 角を丸くする 82"/>
              <p:cNvSpPr/>
              <p:nvPr/>
            </p:nvSpPr>
            <p:spPr bwMode="auto">
              <a:xfrm>
                <a:off x="847281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/>
              <p:cNvSpPr/>
              <p:nvPr/>
            </p:nvSpPr>
            <p:spPr bwMode="auto">
              <a:xfrm>
                <a:off x="860420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/>
              <p:cNvSpPr/>
              <p:nvPr/>
            </p:nvSpPr>
            <p:spPr bwMode="auto">
              <a:xfrm>
                <a:off x="873559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角を丸くする 85"/>
              <p:cNvSpPr/>
              <p:nvPr/>
            </p:nvSpPr>
            <p:spPr bwMode="auto">
              <a:xfrm>
                <a:off x="8866986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86"/>
              <p:cNvSpPr/>
              <p:nvPr/>
            </p:nvSpPr>
            <p:spPr bwMode="auto">
              <a:xfrm>
                <a:off x="8998378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角を丸くする 87"/>
              <p:cNvSpPr/>
              <p:nvPr/>
            </p:nvSpPr>
            <p:spPr bwMode="auto">
              <a:xfrm>
                <a:off x="912977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角を丸くする 88"/>
              <p:cNvSpPr/>
              <p:nvPr/>
            </p:nvSpPr>
            <p:spPr bwMode="auto">
              <a:xfrm>
                <a:off x="926116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/>
              <p:cNvSpPr/>
              <p:nvPr/>
            </p:nvSpPr>
            <p:spPr bwMode="auto">
              <a:xfrm>
                <a:off x="939255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角を丸くする 90"/>
              <p:cNvSpPr/>
              <p:nvPr/>
            </p:nvSpPr>
            <p:spPr bwMode="auto">
              <a:xfrm>
                <a:off x="9523946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/>
              <p:cNvSpPr/>
              <p:nvPr/>
            </p:nvSpPr>
            <p:spPr bwMode="auto">
              <a:xfrm>
                <a:off x="9655338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/>
              <p:cNvSpPr/>
              <p:nvPr/>
            </p:nvSpPr>
            <p:spPr bwMode="auto">
              <a:xfrm>
                <a:off x="978673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/>
              <p:cNvSpPr/>
              <p:nvPr/>
            </p:nvSpPr>
            <p:spPr bwMode="auto">
              <a:xfrm>
                <a:off x="991812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/>
              <p:cNvSpPr/>
              <p:nvPr/>
            </p:nvSpPr>
            <p:spPr bwMode="auto">
              <a:xfrm>
                <a:off x="1018090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/>
              <p:cNvSpPr/>
              <p:nvPr/>
            </p:nvSpPr>
            <p:spPr bwMode="auto">
              <a:xfrm>
                <a:off x="1004951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フリーフォーム: 図形 81"/>
            <p:cNvSpPr/>
            <p:nvPr/>
          </p:nvSpPr>
          <p:spPr bwMode="auto">
            <a:xfrm>
              <a:off x="7055695" y="4211122"/>
              <a:ext cx="1158020" cy="1369713"/>
            </a:xfrm>
            <a:custGeom>
              <a:avLst/>
              <a:gdLst>
                <a:gd name="connsiteX0" fmla="*/ 147556 w 1158020"/>
                <a:gd name="connsiteY0" fmla="*/ 137729 h 1369713"/>
                <a:gd name="connsiteX1" fmla="*/ 101590 w 1158020"/>
                <a:gd name="connsiteY1" fmla="*/ 183695 h 1369713"/>
                <a:gd name="connsiteX2" fmla="*/ 101590 w 1158020"/>
                <a:gd name="connsiteY2" fmla="*/ 1187732 h 1369713"/>
                <a:gd name="connsiteX3" fmla="*/ 147556 w 1158020"/>
                <a:gd name="connsiteY3" fmla="*/ 1233698 h 1369713"/>
                <a:gd name="connsiteX4" fmla="*/ 1010464 w 1158020"/>
                <a:gd name="connsiteY4" fmla="*/ 1233698 h 1369713"/>
                <a:gd name="connsiteX5" fmla="*/ 1056430 w 1158020"/>
                <a:gd name="connsiteY5" fmla="*/ 1187732 h 1369713"/>
                <a:gd name="connsiteX6" fmla="*/ 1056430 w 1158020"/>
                <a:gd name="connsiteY6" fmla="*/ 183695 h 1369713"/>
                <a:gd name="connsiteX7" fmla="*/ 1010464 w 1158020"/>
                <a:gd name="connsiteY7" fmla="*/ 137729 h 1369713"/>
                <a:gd name="connsiteX8" fmla="*/ 86550 w 1158020"/>
                <a:gd name="connsiteY8" fmla="*/ 0 h 1369713"/>
                <a:gd name="connsiteX9" fmla="*/ 1071470 w 1158020"/>
                <a:gd name="connsiteY9" fmla="*/ 0 h 1369713"/>
                <a:gd name="connsiteX10" fmla="*/ 1158020 w 1158020"/>
                <a:gd name="connsiteY10" fmla="*/ 86550 h 1369713"/>
                <a:gd name="connsiteX11" fmla="*/ 1158020 w 1158020"/>
                <a:gd name="connsiteY11" fmla="*/ 1283163 h 1369713"/>
                <a:gd name="connsiteX12" fmla="*/ 1071470 w 1158020"/>
                <a:gd name="connsiteY12" fmla="*/ 1369713 h 1369713"/>
                <a:gd name="connsiteX13" fmla="*/ 86550 w 1158020"/>
                <a:gd name="connsiteY13" fmla="*/ 1369713 h 1369713"/>
                <a:gd name="connsiteX14" fmla="*/ 0 w 1158020"/>
                <a:gd name="connsiteY14" fmla="*/ 1283163 h 1369713"/>
                <a:gd name="connsiteX15" fmla="*/ 0 w 1158020"/>
                <a:gd name="connsiteY15" fmla="*/ 86550 h 1369713"/>
                <a:gd name="connsiteX16" fmla="*/ 86550 w 1158020"/>
                <a:gd name="connsiteY16" fmla="*/ 0 h 136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8020" h="1369713">
                  <a:moveTo>
                    <a:pt x="147556" y="137729"/>
                  </a:moveTo>
                  <a:cubicBezTo>
                    <a:pt x="122170" y="137729"/>
                    <a:pt x="101590" y="158309"/>
                    <a:pt x="101590" y="183695"/>
                  </a:cubicBezTo>
                  <a:lnTo>
                    <a:pt x="101590" y="1187732"/>
                  </a:lnTo>
                  <a:cubicBezTo>
                    <a:pt x="101590" y="1213118"/>
                    <a:pt x="122170" y="1233698"/>
                    <a:pt x="147556" y="1233698"/>
                  </a:cubicBezTo>
                  <a:lnTo>
                    <a:pt x="1010464" y="1233698"/>
                  </a:lnTo>
                  <a:cubicBezTo>
                    <a:pt x="1035850" y="1233698"/>
                    <a:pt x="1056430" y="1213118"/>
                    <a:pt x="1056430" y="1187732"/>
                  </a:cubicBezTo>
                  <a:lnTo>
                    <a:pt x="1056430" y="183695"/>
                  </a:lnTo>
                  <a:cubicBezTo>
                    <a:pt x="1056430" y="158309"/>
                    <a:pt x="1035850" y="137729"/>
                    <a:pt x="1010464" y="137729"/>
                  </a:cubicBezTo>
                  <a:close/>
                  <a:moveTo>
                    <a:pt x="86550" y="0"/>
                  </a:moveTo>
                  <a:lnTo>
                    <a:pt x="1071470" y="0"/>
                  </a:lnTo>
                  <a:cubicBezTo>
                    <a:pt x="1119270" y="0"/>
                    <a:pt x="1158020" y="38750"/>
                    <a:pt x="1158020" y="86550"/>
                  </a:cubicBezTo>
                  <a:lnTo>
                    <a:pt x="1158020" y="1283163"/>
                  </a:lnTo>
                  <a:cubicBezTo>
                    <a:pt x="1158020" y="1330963"/>
                    <a:pt x="1119270" y="1369713"/>
                    <a:pt x="1071470" y="1369713"/>
                  </a:cubicBezTo>
                  <a:lnTo>
                    <a:pt x="86550" y="1369713"/>
                  </a:lnTo>
                  <a:cubicBezTo>
                    <a:pt x="38750" y="1369713"/>
                    <a:pt x="0" y="1330963"/>
                    <a:pt x="0" y="1283163"/>
                  </a:cubicBezTo>
                  <a:lnTo>
                    <a:pt x="0" y="86550"/>
                  </a:lnTo>
                  <a:cubicBezTo>
                    <a:pt x="0" y="38750"/>
                    <a:pt x="38750" y="0"/>
                    <a:pt x="8655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6255942" y="2837803"/>
            <a:ext cx="1159144" cy="1513133"/>
            <a:chOff x="8449983" y="4211122"/>
            <a:chExt cx="1159144" cy="1513133"/>
          </a:xfrm>
        </p:grpSpPr>
        <p:sp>
          <p:nvSpPr>
            <p:cNvPr id="98" name="四角形: 角を丸くする 97"/>
            <p:cNvSpPr/>
            <p:nvPr/>
          </p:nvSpPr>
          <p:spPr bwMode="auto">
            <a:xfrm>
              <a:off x="8573334" y="5561009"/>
              <a:ext cx="913566" cy="101604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9" name="四角形: 角を丸くする 98"/>
            <p:cNvSpPr/>
            <p:nvPr/>
          </p:nvSpPr>
          <p:spPr bwMode="auto">
            <a:xfrm>
              <a:off x="8499516" y="4262931"/>
              <a:ext cx="1061202" cy="1255196"/>
            </a:xfrm>
            <a:prstGeom prst="roundRect">
              <a:avLst>
                <a:gd name="adj" fmla="val 747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四角形: 角を丸くする 99"/>
            <p:cNvSpPr/>
            <p:nvPr/>
          </p:nvSpPr>
          <p:spPr bwMode="auto">
            <a:xfrm>
              <a:off x="8527894" y="4457676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四角形: 角を丸くする 100"/>
            <p:cNvSpPr/>
            <p:nvPr/>
          </p:nvSpPr>
          <p:spPr bwMode="auto">
            <a:xfrm>
              <a:off x="8513008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四角形: 角を丸くする 101"/>
            <p:cNvSpPr/>
            <p:nvPr/>
          </p:nvSpPr>
          <p:spPr bwMode="auto">
            <a:xfrm>
              <a:off x="9462835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四角形: 上の 2 つの角を丸める 102"/>
            <p:cNvSpPr/>
            <p:nvPr/>
          </p:nvSpPr>
          <p:spPr bwMode="auto">
            <a:xfrm>
              <a:off x="8449983" y="5632644"/>
              <a:ext cx="1159143" cy="916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/>
            <p:cNvSpPr/>
            <p:nvPr/>
          </p:nvSpPr>
          <p:spPr bwMode="auto">
            <a:xfrm>
              <a:off x="8527894" y="4706913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四角形: 角を丸くする 104"/>
            <p:cNvSpPr/>
            <p:nvPr/>
          </p:nvSpPr>
          <p:spPr bwMode="auto">
            <a:xfrm>
              <a:off x="8513008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四角形: 角を丸くする 105"/>
            <p:cNvSpPr/>
            <p:nvPr/>
          </p:nvSpPr>
          <p:spPr bwMode="auto">
            <a:xfrm>
              <a:off x="9462835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四角形: 角を丸くする 106"/>
            <p:cNvSpPr/>
            <p:nvPr/>
          </p:nvSpPr>
          <p:spPr bwMode="auto">
            <a:xfrm>
              <a:off x="8527894" y="4956150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四角形: 角を丸くする 107"/>
            <p:cNvSpPr/>
            <p:nvPr/>
          </p:nvSpPr>
          <p:spPr bwMode="auto">
            <a:xfrm>
              <a:off x="8513008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四角形: 角を丸くする 108"/>
            <p:cNvSpPr/>
            <p:nvPr/>
          </p:nvSpPr>
          <p:spPr bwMode="auto">
            <a:xfrm>
              <a:off x="9462835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四角形: 角を丸くする 109"/>
            <p:cNvSpPr/>
            <p:nvPr/>
          </p:nvSpPr>
          <p:spPr bwMode="auto">
            <a:xfrm>
              <a:off x="8527894" y="5205388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四角形: 角を丸くする 110"/>
            <p:cNvSpPr/>
            <p:nvPr/>
          </p:nvSpPr>
          <p:spPr bwMode="auto">
            <a:xfrm>
              <a:off x="8513008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四角形: 角を丸くする 111"/>
            <p:cNvSpPr/>
            <p:nvPr/>
          </p:nvSpPr>
          <p:spPr bwMode="auto">
            <a:xfrm>
              <a:off x="9462835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8624019" y="4290405"/>
              <a:ext cx="812197" cy="1218795"/>
              <a:chOff x="8472810" y="319478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15" name="四角形: 角を丸くする 114"/>
              <p:cNvSpPr/>
              <p:nvPr/>
            </p:nvSpPr>
            <p:spPr bwMode="auto">
              <a:xfrm>
                <a:off x="847281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/>
              <p:cNvSpPr/>
              <p:nvPr/>
            </p:nvSpPr>
            <p:spPr bwMode="auto">
              <a:xfrm>
                <a:off x="860420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/>
              <p:cNvSpPr/>
              <p:nvPr/>
            </p:nvSpPr>
            <p:spPr bwMode="auto">
              <a:xfrm>
                <a:off x="873559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角を丸くする 117"/>
              <p:cNvSpPr/>
              <p:nvPr/>
            </p:nvSpPr>
            <p:spPr bwMode="auto">
              <a:xfrm>
                <a:off x="8866986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角を丸くする 118"/>
              <p:cNvSpPr/>
              <p:nvPr/>
            </p:nvSpPr>
            <p:spPr bwMode="auto">
              <a:xfrm>
                <a:off x="8998378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角を丸くする 119"/>
              <p:cNvSpPr/>
              <p:nvPr/>
            </p:nvSpPr>
            <p:spPr bwMode="auto">
              <a:xfrm>
                <a:off x="912977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/>
              <p:cNvSpPr/>
              <p:nvPr/>
            </p:nvSpPr>
            <p:spPr bwMode="auto">
              <a:xfrm>
                <a:off x="926116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/>
              <p:cNvSpPr/>
              <p:nvPr/>
            </p:nvSpPr>
            <p:spPr bwMode="auto">
              <a:xfrm>
                <a:off x="939255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/>
              <p:cNvSpPr/>
              <p:nvPr/>
            </p:nvSpPr>
            <p:spPr bwMode="auto">
              <a:xfrm>
                <a:off x="9523946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/>
              <p:cNvSpPr/>
              <p:nvPr/>
            </p:nvSpPr>
            <p:spPr bwMode="auto">
              <a:xfrm>
                <a:off x="9655338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/>
              <p:cNvSpPr/>
              <p:nvPr/>
            </p:nvSpPr>
            <p:spPr bwMode="auto">
              <a:xfrm>
                <a:off x="978673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/>
              <p:cNvSpPr/>
              <p:nvPr/>
            </p:nvSpPr>
            <p:spPr bwMode="auto">
              <a:xfrm>
                <a:off x="991812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/>
              <p:cNvSpPr/>
              <p:nvPr/>
            </p:nvSpPr>
            <p:spPr bwMode="auto">
              <a:xfrm>
                <a:off x="1018090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/>
              <p:cNvSpPr/>
              <p:nvPr/>
            </p:nvSpPr>
            <p:spPr bwMode="auto">
              <a:xfrm>
                <a:off x="1004951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フリーフォーム: 図形 113"/>
            <p:cNvSpPr/>
            <p:nvPr/>
          </p:nvSpPr>
          <p:spPr bwMode="auto">
            <a:xfrm>
              <a:off x="8451107" y="4211122"/>
              <a:ext cx="1158020" cy="1369713"/>
            </a:xfrm>
            <a:custGeom>
              <a:avLst/>
              <a:gdLst>
                <a:gd name="connsiteX0" fmla="*/ 147556 w 1158020"/>
                <a:gd name="connsiteY0" fmla="*/ 137729 h 1369713"/>
                <a:gd name="connsiteX1" fmla="*/ 101590 w 1158020"/>
                <a:gd name="connsiteY1" fmla="*/ 183695 h 1369713"/>
                <a:gd name="connsiteX2" fmla="*/ 101590 w 1158020"/>
                <a:gd name="connsiteY2" fmla="*/ 1187732 h 1369713"/>
                <a:gd name="connsiteX3" fmla="*/ 147556 w 1158020"/>
                <a:gd name="connsiteY3" fmla="*/ 1233698 h 1369713"/>
                <a:gd name="connsiteX4" fmla="*/ 1010464 w 1158020"/>
                <a:gd name="connsiteY4" fmla="*/ 1233698 h 1369713"/>
                <a:gd name="connsiteX5" fmla="*/ 1056430 w 1158020"/>
                <a:gd name="connsiteY5" fmla="*/ 1187732 h 1369713"/>
                <a:gd name="connsiteX6" fmla="*/ 1056430 w 1158020"/>
                <a:gd name="connsiteY6" fmla="*/ 183695 h 1369713"/>
                <a:gd name="connsiteX7" fmla="*/ 1010464 w 1158020"/>
                <a:gd name="connsiteY7" fmla="*/ 137729 h 1369713"/>
                <a:gd name="connsiteX8" fmla="*/ 86550 w 1158020"/>
                <a:gd name="connsiteY8" fmla="*/ 0 h 1369713"/>
                <a:gd name="connsiteX9" fmla="*/ 1071470 w 1158020"/>
                <a:gd name="connsiteY9" fmla="*/ 0 h 1369713"/>
                <a:gd name="connsiteX10" fmla="*/ 1158020 w 1158020"/>
                <a:gd name="connsiteY10" fmla="*/ 86550 h 1369713"/>
                <a:gd name="connsiteX11" fmla="*/ 1158020 w 1158020"/>
                <a:gd name="connsiteY11" fmla="*/ 1283163 h 1369713"/>
                <a:gd name="connsiteX12" fmla="*/ 1071470 w 1158020"/>
                <a:gd name="connsiteY12" fmla="*/ 1369713 h 1369713"/>
                <a:gd name="connsiteX13" fmla="*/ 86550 w 1158020"/>
                <a:gd name="connsiteY13" fmla="*/ 1369713 h 1369713"/>
                <a:gd name="connsiteX14" fmla="*/ 0 w 1158020"/>
                <a:gd name="connsiteY14" fmla="*/ 1283163 h 1369713"/>
                <a:gd name="connsiteX15" fmla="*/ 0 w 1158020"/>
                <a:gd name="connsiteY15" fmla="*/ 86550 h 1369713"/>
                <a:gd name="connsiteX16" fmla="*/ 86550 w 1158020"/>
                <a:gd name="connsiteY16" fmla="*/ 0 h 136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8020" h="1369713">
                  <a:moveTo>
                    <a:pt x="147556" y="137729"/>
                  </a:moveTo>
                  <a:cubicBezTo>
                    <a:pt x="122170" y="137729"/>
                    <a:pt x="101590" y="158309"/>
                    <a:pt x="101590" y="183695"/>
                  </a:cubicBezTo>
                  <a:lnTo>
                    <a:pt x="101590" y="1187732"/>
                  </a:lnTo>
                  <a:cubicBezTo>
                    <a:pt x="101590" y="1213118"/>
                    <a:pt x="122170" y="1233698"/>
                    <a:pt x="147556" y="1233698"/>
                  </a:cubicBezTo>
                  <a:lnTo>
                    <a:pt x="1010464" y="1233698"/>
                  </a:lnTo>
                  <a:cubicBezTo>
                    <a:pt x="1035850" y="1233698"/>
                    <a:pt x="1056430" y="1213118"/>
                    <a:pt x="1056430" y="1187732"/>
                  </a:cubicBezTo>
                  <a:lnTo>
                    <a:pt x="1056430" y="183695"/>
                  </a:lnTo>
                  <a:cubicBezTo>
                    <a:pt x="1056430" y="158309"/>
                    <a:pt x="1035850" y="137729"/>
                    <a:pt x="1010464" y="137729"/>
                  </a:cubicBezTo>
                  <a:close/>
                  <a:moveTo>
                    <a:pt x="86550" y="0"/>
                  </a:moveTo>
                  <a:lnTo>
                    <a:pt x="1071470" y="0"/>
                  </a:lnTo>
                  <a:cubicBezTo>
                    <a:pt x="1119270" y="0"/>
                    <a:pt x="1158020" y="38750"/>
                    <a:pt x="1158020" y="86550"/>
                  </a:cubicBezTo>
                  <a:lnTo>
                    <a:pt x="1158020" y="1283163"/>
                  </a:lnTo>
                  <a:cubicBezTo>
                    <a:pt x="1158020" y="1330963"/>
                    <a:pt x="1119270" y="1369713"/>
                    <a:pt x="1071470" y="1369713"/>
                  </a:cubicBezTo>
                  <a:lnTo>
                    <a:pt x="86550" y="1369713"/>
                  </a:lnTo>
                  <a:cubicBezTo>
                    <a:pt x="38750" y="1369713"/>
                    <a:pt x="0" y="1330963"/>
                    <a:pt x="0" y="1283163"/>
                  </a:cubicBezTo>
                  <a:lnTo>
                    <a:pt x="0" y="86550"/>
                  </a:lnTo>
                  <a:cubicBezTo>
                    <a:pt x="0" y="38750"/>
                    <a:pt x="38750" y="0"/>
                    <a:pt x="86550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2553533" y="2753925"/>
            <a:ext cx="1025611" cy="1612456"/>
            <a:chOff x="5201098" y="4130983"/>
            <a:chExt cx="1503262" cy="2363415"/>
          </a:xfrm>
        </p:grpSpPr>
        <p:sp>
          <p:nvSpPr>
            <p:cNvPr id="130" name="四角形: 角を丸くする 129"/>
            <p:cNvSpPr/>
            <p:nvPr/>
          </p:nvSpPr>
          <p:spPr bwMode="auto">
            <a:xfrm>
              <a:off x="5897117" y="5544511"/>
              <a:ext cx="116578" cy="647850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四角形: 角を丸くする 130"/>
            <p:cNvSpPr/>
            <p:nvPr/>
          </p:nvSpPr>
          <p:spPr bwMode="auto">
            <a:xfrm>
              <a:off x="5866339" y="5805765"/>
              <a:ext cx="178134" cy="63548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" name="四角形: 上の 2 つの角を丸める 131"/>
            <p:cNvSpPr/>
            <p:nvPr/>
          </p:nvSpPr>
          <p:spPr bwMode="auto">
            <a:xfrm>
              <a:off x="5487529" y="6388100"/>
              <a:ext cx="933636" cy="106298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楕円 132"/>
            <p:cNvSpPr/>
            <p:nvPr/>
          </p:nvSpPr>
          <p:spPr bwMode="auto">
            <a:xfrm>
              <a:off x="5251588" y="4181474"/>
              <a:ext cx="1402282" cy="140228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/>
            <p:cNvSpPr/>
            <p:nvPr/>
          </p:nvSpPr>
          <p:spPr bwMode="auto">
            <a:xfrm>
              <a:off x="5246102" y="4175988"/>
              <a:ext cx="1413253" cy="1413252"/>
            </a:xfrm>
            <a:custGeom>
              <a:avLst/>
              <a:gdLst>
                <a:gd name="connsiteX0" fmla="*/ 691387 w 1413253"/>
                <a:gd name="connsiteY0" fmla="*/ 0 h 1413252"/>
                <a:gd name="connsiteX1" fmla="*/ 721866 w 1413253"/>
                <a:gd name="connsiteY1" fmla="*/ 0 h 1413252"/>
                <a:gd name="connsiteX2" fmla="*/ 729486 w 1413253"/>
                <a:gd name="connsiteY2" fmla="*/ 7620 h 1413252"/>
                <a:gd name="connsiteX3" fmla="*/ 729486 w 1413253"/>
                <a:gd name="connsiteY3" fmla="*/ 532991 h 1413252"/>
                <a:gd name="connsiteX4" fmla="*/ 865462 w 1413253"/>
                <a:gd name="connsiteY4" fmla="*/ 25522 h 1413252"/>
                <a:gd name="connsiteX5" fmla="*/ 874795 w 1413253"/>
                <a:gd name="connsiteY5" fmla="*/ 20134 h 1413252"/>
                <a:gd name="connsiteX6" fmla="*/ 904235 w 1413253"/>
                <a:gd name="connsiteY6" fmla="*/ 28022 h 1413252"/>
                <a:gd name="connsiteX7" fmla="*/ 909623 w 1413253"/>
                <a:gd name="connsiteY7" fmla="*/ 37355 h 1413252"/>
                <a:gd name="connsiteX8" fmla="*/ 772967 w 1413253"/>
                <a:gd name="connsiteY8" fmla="*/ 547365 h 1413252"/>
                <a:gd name="connsiteX9" fmla="*/ 1037119 w 1413253"/>
                <a:gd name="connsiteY9" fmla="*/ 89840 h 1413252"/>
                <a:gd name="connsiteX10" fmla="*/ 1047528 w 1413253"/>
                <a:gd name="connsiteY10" fmla="*/ 87050 h 1413252"/>
                <a:gd name="connsiteX11" fmla="*/ 1073924 w 1413253"/>
                <a:gd name="connsiteY11" fmla="*/ 102290 h 1413252"/>
                <a:gd name="connsiteX12" fmla="*/ 1076713 w 1413253"/>
                <a:gd name="connsiteY12" fmla="*/ 112699 h 1413252"/>
                <a:gd name="connsiteX13" fmla="*/ 814026 w 1413253"/>
                <a:gd name="connsiteY13" fmla="*/ 567686 h 1413252"/>
                <a:gd name="connsiteX14" fmla="*/ 1185522 w 1413253"/>
                <a:gd name="connsiteY14" fmla="*/ 196190 h 1413252"/>
                <a:gd name="connsiteX15" fmla="*/ 1196298 w 1413253"/>
                <a:gd name="connsiteY15" fmla="*/ 196190 h 1413252"/>
                <a:gd name="connsiteX16" fmla="*/ 1217850 w 1413253"/>
                <a:gd name="connsiteY16" fmla="*/ 217742 h 1413252"/>
                <a:gd name="connsiteX17" fmla="*/ 1217850 w 1413253"/>
                <a:gd name="connsiteY17" fmla="*/ 228518 h 1413252"/>
                <a:gd name="connsiteX18" fmla="*/ 848505 w 1413253"/>
                <a:gd name="connsiteY18" fmla="*/ 597863 h 1413252"/>
                <a:gd name="connsiteX19" fmla="*/ 1299768 w 1413253"/>
                <a:gd name="connsiteY19" fmla="*/ 337326 h 1413252"/>
                <a:gd name="connsiteX20" fmla="*/ 1310177 w 1413253"/>
                <a:gd name="connsiteY20" fmla="*/ 340115 h 1413252"/>
                <a:gd name="connsiteX21" fmla="*/ 1325417 w 1413253"/>
                <a:gd name="connsiteY21" fmla="*/ 366511 h 1413252"/>
                <a:gd name="connsiteX22" fmla="*/ 1322627 w 1413253"/>
                <a:gd name="connsiteY22" fmla="*/ 376920 h 1413252"/>
                <a:gd name="connsiteX23" fmla="*/ 866962 w 1413253"/>
                <a:gd name="connsiteY23" fmla="*/ 639999 h 1413252"/>
                <a:gd name="connsiteX24" fmla="*/ 1375898 w 1413253"/>
                <a:gd name="connsiteY24" fmla="*/ 503630 h 1413252"/>
                <a:gd name="connsiteX25" fmla="*/ 1385231 w 1413253"/>
                <a:gd name="connsiteY25" fmla="*/ 509018 h 1413252"/>
                <a:gd name="connsiteX26" fmla="*/ 1393119 w 1413253"/>
                <a:gd name="connsiteY26" fmla="*/ 538458 h 1413252"/>
                <a:gd name="connsiteX27" fmla="*/ 1387731 w 1413253"/>
                <a:gd name="connsiteY27" fmla="*/ 547791 h 1413252"/>
                <a:gd name="connsiteX28" fmla="*/ 880262 w 1413253"/>
                <a:gd name="connsiteY28" fmla="*/ 683767 h 1413252"/>
                <a:gd name="connsiteX29" fmla="*/ 1405633 w 1413253"/>
                <a:gd name="connsiteY29" fmla="*/ 683767 h 1413252"/>
                <a:gd name="connsiteX30" fmla="*/ 1413253 w 1413253"/>
                <a:gd name="connsiteY30" fmla="*/ 691387 h 1413252"/>
                <a:gd name="connsiteX31" fmla="*/ 1413253 w 1413253"/>
                <a:gd name="connsiteY31" fmla="*/ 721866 h 1413252"/>
                <a:gd name="connsiteX32" fmla="*/ 1405633 w 1413253"/>
                <a:gd name="connsiteY32" fmla="*/ 729486 h 1413252"/>
                <a:gd name="connsiteX33" fmla="*/ 880262 w 1413253"/>
                <a:gd name="connsiteY33" fmla="*/ 729486 h 1413252"/>
                <a:gd name="connsiteX34" fmla="*/ 1387731 w 1413253"/>
                <a:gd name="connsiteY34" fmla="*/ 865462 h 1413252"/>
                <a:gd name="connsiteX35" fmla="*/ 1393119 w 1413253"/>
                <a:gd name="connsiteY35" fmla="*/ 874794 h 1413252"/>
                <a:gd name="connsiteX36" fmla="*/ 1385231 w 1413253"/>
                <a:gd name="connsiteY36" fmla="*/ 904235 h 1413252"/>
                <a:gd name="connsiteX37" fmla="*/ 1375898 w 1413253"/>
                <a:gd name="connsiteY37" fmla="*/ 909623 h 1413252"/>
                <a:gd name="connsiteX38" fmla="*/ 869896 w 1413253"/>
                <a:gd name="connsiteY38" fmla="*/ 774040 h 1413252"/>
                <a:gd name="connsiteX39" fmla="*/ 1324199 w 1413253"/>
                <a:gd name="connsiteY39" fmla="*/ 1036332 h 1413252"/>
                <a:gd name="connsiteX40" fmla="*/ 1326989 w 1413253"/>
                <a:gd name="connsiteY40" fmla="*/ 1046741 h 1413252"/>
                <a:gd name="connsiteX41" fmla="*/ 1311749 w 1413253"/>
                <a:gd name="connsiteY41" fmla="*/ 1073137 h 1413252"/>
                <a:gd name="connsiteX42" fmla="*/ 1301340 w 1413253"/>
                <a:gd name="connsiteY42" fmla="*/ 1075926 h 1413252"/>
                <a:gd name="connsiteX43" fmla="*/ 846358 w 1413253"/>
                <a:gd name="connsiteY43" fmla="*/ 813242 h 1413252"/>
                <a:gd name="connsiteX44" fmla="*/ 1217850 w 1413253"/>
                <a:gd name="connsiteY44" fmla="*/ 1184734 h 1413252"/>
                <a:gd name="connsiteX45" fmla="*/ 1217850 w 1413253"/>
                <a:gd name="connsiteY45" fmla="*/ 1195510 h 1413252"/>
                <a:gd name="connsiteX46" fmla="*/ 1196298 w 1413253"/>
                <a:gd name="connsiteY46" fmla="*/ 1217062 h 1413252"/>
                <a:gd name="connsiteX47" fmla="*/ 1185522 w 1413253"/>
                <a:gd name="connsiteY47" fmla="*/ 1217062 h 1413252"/>
                <a:gd name="connsiteX48" fmla="*/ 810307 w 1413253"/>
                <a:gd name="connsiteY48" fmla="*/ 841847 h 1413252"/>
                <a:gd name="connsiteX49" fmla="*/ 1075141 w 1413253"/>
                <a:gd name="connsiteY49" fmla="*/ 1300553 h 1413252"/>
                <a:gd name="connsiteX50" fmla="*/ 1072352 w 1413253"/>
                <a:gd name="connsiteY50" fmla="*/ 1310963 h 1413252"/>
                <a:gd name="connsiteX51" fmla="*/ 1045956 w 1413253"/>
                <a:gd name="connsiteY51" fmla="*/ 1326202 h 1413252"/>
                <a:gd name="connsiteX52" fmla="*/ 1035547 w 1413253"/>
                <a:gd name="connsiteY52" fmla="*/ 1323413 h 1413252"/>
                <a:gd name="connsiteX53" fmla="*/ 774328 w 1413253"/>
                <a:gd name="connsiteY53" fmla="*/ 870969 h 1413252"/>
                <a:gd name="connsiteX54" fmla="*/ 909623 w 1413253"/>
                <a:gd name="connsiteY54" fmla="*/ 1375898 h 1413252"/>
                <a:gd name="connsiteX55" fmla="*/ 904235 w 1413253"/>
                <a:gd name="connsiteY55" fmla="*/ 1385230 h 1413252"/>
                <a:gd name="connsiteX56" fmla="*/ 874795 w 1413253"/>
                <a:gd name="connsiteY56" fmla="*/ 1393119 h 1413252"/>
                <a:gd name="connsiteX57" fmla="*/ 865462 w 1413253"/>
                <a:gd name="connsiteY57" fmla="*/ 1387731 h 1413252"/>
                <a:gd name="connsiteX58" fmla="*/ 729486 w 1413253"/>
                <a:gd name="connsiteY58" fmla="*/ 880261 h 1413252"/>
                <a:gd name="connsiteX59" fmla="*/ 729486 w 1413253"/>
                <a:gd name="connsiteY59" fmla="*/ 1405632 h 1413252"/>
                <a:gd name="connsiteX60" fmla="*/ 721866 w 1413253"/>
                <a:gd name="connsiteY60" fmla="*/ 1413252 h 1413252"/>
                <a:gd name="connsiteX61" fmla="*/ 691387 w 1413253"/>
                <a:gd name="connsiteY61" fmla="*/ 1413252 h 1413252"/>
                <a:gd name="connsiteX62" fmla="*/ 683767 w 1413253"/>
                <a:gd name="connsiteY62" fmla="*/ 1405632 h 1413252"/>
                <a:gd name="connsiteX63" fmla="*/ 683767 w 1413253"/>
                <a:gd name="connsiteY63" fmla="*/ 880261 h 1413252"/>
                <a:gd name="connsiteX64" fmla="*/ 547791 w 1413253"/>
                <a:gd name="connsiteY64" fmla="*/ 1387731 h 1413252"/>
                <a:gd name="connsiteX65" fmla="*/ 538458 w 1413253"/>
                <a:gd name="connsiteY65" fmla="*/ 1393119 h 1413252"/>
                <a:gd name="connsiteX66" fmla="*/ 509018 w 1413253"/>
                <a:gd name="connsiteY66" fmla="*/ 1385230 h 1413252"/>
                <a:gd name="connsiteX67" fmla="*/ 503630 w 1413253"/>
                <a:gd name="connsiteY67" fmla="*/ 1375898 h 1413252"/>
                <a:gd name="connsiteX68" fmla="*/ 638925 w 1413253"/>
                <a:gd name="connsiteY68" fmla="*/ 870969 h 1413252"/>
                <a:gd name="connsiteX69" fmla="*/ 377706 w 1413253"/>
                <a:gd name="connsiteY69" fmla="*/ 1323413 h 1413252"/>
                <a:gd name="connsiteX70" fmla="*/ 367297 w 1413253"/>
                <a:gd name="connsiteY70" fmla="*/ 1326202 h 1413252"/>
                <a:gd name="connsiteX71" fmla="*/ 340901 w 1413253"/>
                <a:gd name="connsiteY71" fmla="*/ 1310963 h 1413252"/>
                <a:gd name="connsiteX72" fmla="*/ 338112 w 1413253"/>
                <a:gd name="connsiteY72" fmla="*/ 1300553 h 1413252"/>
                <a:gd name="connsiteX73" fmla="*/ 600796 w 1413253"/>
                <a:gd name="connsiteY73" fmla="*/ 845571 h 1413252"/>
                <a:gd name="connsiteX74" fmla="*/ 229305 w 1413253"/>
                <a:gd name="connsiteY74" fmla="*/ 1217062 h 1413252"/>
                <a:gd name="connsiteX75" fmla="*/ 218529 w 1413253"/>
                <a:gd name="connsiteY75" fmla="*/ 1217062 h 1413252"/>
                <a:gd name="connsiteX76" fmla="*/ 196977 w 1413253"/>
                <a:gd name="connsiteY76" fmla="*/ 1195510 h 1413252"/>
                <a:gd name="connsiteX77" fmla="*/ 196977 w 1413253"/>
                <a:gd name="connsiteY77" fmla="*/ 1184734 h 1413252"/>
                <a:gd name="connsiteX78" fmla="*/ 570620 w 1413253"/>
                <a:gd name="connsiteY78" fmla="*/ 811092 h 1413252"/>
                <a:gd name="connsiteX79" fmla="*/ 111913 w 1413253"/>
                <a:gd name="connsiteY79" fmla="*/ 1075926 h 1413252"/>
                <a:gd name="connsiteX80" fmla="*/ 101504 w 1413253"/>
                <a:gd name="connsiteY80" fmla="*/ 1073137 h 1413252"/>
                <a:gd name="connsiteX81" fmla="*/ 86264 w 1413253"/>
                <a:gd name="connsiteY81" fmla="*/ 1046741 h 1413252"/>
                <a:gd name="connsiteX82" fmla="*/ 89054 w 1413253"/>
                <a:gd name="connsiteY82" fmla="*/ 1036332 h 1413252"/>
                <a:gd name="connsiteX83" fmla="*/ 543357 w 1413253"/>
                <a:gd name="connsiteY83" fmla="*/ 774040 h 1413252"/>
                <a:gd name="connsiteX84" fmla="*/ 37355 w 1413253"/>
                <a:gd name="connsiteY84" fmla="*/ 909623 h 1413252"/>
                <a:gd name="connsiteX85" fmla="*/ 28022 w 1413253"/>
                <a:gd name="connsiteY85" fmla="*/ 904235 h 1413252"/>
                <a:gd name="connsiteX86" fmla="*/ 20134 w 1413253"/>
                <a:gd name="connsiteY86" fmla="*/ 874794 h 1413252"/>
                <a:gd name="connsiteX87" fmla="*/ 25522 w 1413253"/>
                <a:gd name="connsiteY87" fmla="*/ 865462 h 1413252"/>
                <a:gd name="connsiteX88" fmla="*/ 532991 w 1413253"/>
                <a:gd name="connsiteY88" fmla="*/ 729486 h 1413252"/>
                <a:gd name="connsiteX89" fmla="*/ 7620 w 1413253"/>
                <a:gd name="connsiteY89" fmla="*/ 729486 h 1413252"/>
                <a:gd name="connsiteX90" fmla="*/ 0 w 1413253"/>
                <a:gd name="connsiteY90" fmla="*/ 721866 h 1413252"/>
                <a:gd name="connsiteX91" fmla="*/ 0 w 1413253"/>
                <a:gd name="connsiteY91" fmla="*/ 691387 h 1413252"/>
                <a:gd name="connsiteX92" fmla="*/ 7620 w 1413253"/>
                <a:gd name="connsiteY92" fmla="*/ 683767 h 1413252"/>
                <a:gd name="connsiteX93" fmla="*/ 532991 w 1413253"/>
                <a:gd name="connsiteY93" fmla="*/ 683767 h 1413252"/>
                <a:gd name="connsiteX94" fmla="*/ 25522 w 1413253"/>
                <a:gd name="connsiteY94" fmla="*/ 547791 h 1413252"/>
                <a:gd name="connsiteX95" fmla="*/ 20134 w 1413253"/>
                <a:gd name="connsiteY95" fmla="*/ 538458 h 1413252"/>
                <a:gd name="connsiteX96" fmla="*/ 28022 w 1413253"/>
                <a:gd name="connsiteY96" fmla="*/ 509018 h 1413252"/>
                <a:gd name="connsiteX97" fmla="*/ 37355 w 1413253"/>
                <a:gd name="connsiteY97" fmla="*/ 503630 h 1413252"/>
                <a:gd name="connsiteX98" fmla="*/ 546291 w 1413253"/>
                <a:gd name="connsiteY98" fmla="*/ 639999 h 1413252"/>
                <a:gd name="connsiteX99" fmla="*/ 90626 w 1413253"/>
                <a:gd name="connsiteY99" fmla="*/ 376920 h 1413252"/>
                <a:gd name="connsiteX100" fmla="*/ 87836 w 1413253"/>
                <a:gd name="connsiteY100" fmla="*/ 366511 h 1413252"/>
                <a:gd name="connsiteX101" fmla="*/ 103076 w 1413253"/>
                <a:gd name="connsiteY101" fmla="*/ 340115 h 1413252"/>
                <a:gd name="connsiteX102" fmla="*/ 113485 w 1413253"/>
                <a:gd name="connsiteY102" fmla="*/ 337326 h 1413252"/>
                <a:gd name="connsiteX103" fmla="*/ 568472 w 1413253"/>
                <a:gd name="connsiteY103" fmla="*/ 600013 h 1413252"/>
                <a:gd name="connsiteX104" fmla="*/ 196977 w 1413253"/>
                <a:gd name="connsiteY104" fmla="*/ 228518 h 1413252"/>
                <a:gd name="connsiteX105" fmla="*/ 196977 w 1413253"/>
                <a:gd name="connsiteY105" fmla="*/ 217742 h 1413252"/>
                <a:gd name="connsiteX106" fmla="*/ 218529 w 1413253"/>
                <a:gd name="connsiteY106" fmla="*/ 196190 h 1413252"/>
                <a:gd name="connsiteX107" fmla="*/ 229305 w 1413253"/>
                <a:gd name="connsiteY107" fmla="*/ 196190 h 1413252"/>
                <a:gd name="connsiteX108" fmla="*/ 597077 w 1413253"/>
                <a:gd name="connsiteY108" fmla="*/ 563962 h 1413252"/>
                <a:gd name="connsiteX109" fmla="*/ 336540 w 1413253"/>
                <a:gd name="connsiteY109" fmla="*/ 112699 h 1413252"/>
                <a:gd name="connsiteX110" fmla="*/ 339329 w 1413253"/>
                <a:gd name="connsiteY110" fmla="*/ 102290 h 1413252"/>
                <a:gd name="connsiteX111" fmla="*/ 365725 w 1413253"/>
                <a:gd name="connsiteY111" fmla="*/ 87050 h 1413252"/>
                <a:gd name="connsiteX112" fmla="*/ 376134 w 1413253"/>
                <a:gd name="connsiteY112" fmla="*/ 89840 h 1413252"/>
                <a:gd name="connsiteX113" fmla="*/ 640286 w 1413253"/>
                <a:gd name="connsiteY113" fmla="*/ 547365 h 1413252"/>
                <a:gd name="connsiteX114" fmla="*/ 503630 w 1413253"/>
                <a:gd name="connsiteY114" fmla="*/ 37355 h 1413252"/>
                <a:gd name="connsiteX115" fmla="*/ 509018 w 1413253"/>
                <a:gd name="connsiteY115" fmla="*/ 28022 h 1413252"/>
                <a:gd name="connsiteX116" fmla="*/ 538458 w 1413253"/>
                <a:gd name="connsiteY116" fmla="*/ 20134 h 1413252"/>
                <a:gd name="connsiteX117" fmla="*/ 547791 w 1413253"/>
                <a:gd name="connsiteY117" fmla="*/ 25522 h 1413252"/>
                <a:gd name="connsiteX118" fmla="*/ 683767 w 1413253"/>
                <a:gd name="connsiteY118" fmla="*/ 532991 h 1413252"/>
                <a:gd name="connsiteX119" fmla="*/ 683767 w 1413253"/>
                <a:gd name="connsiteY119" fmla="*/ 7620 h 1413252"/>
                <a:gd name="connsiteX120" fmla="*/ 691387 w 1413253"/>
                <a:gd name="connsiteY120" fmla="*/ 0 h 1413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413253" h="1413252">
                  <a:moveTo>
                    <a:pt x="691387" y="0"/>
                  </a:moveTo>
                  <a:lnTo>
                    <a:pt x="721866" y="0"/>
                  </a:lnTo>
                  <a:cubicBezTo>
                    <a:pt x="726074" y="0"/>
                    <a:pt x="729486" y="3412"/>
                    <a:pt x="729486" y="7620"/>
                  </a:cubicBezTo>
                  <a:lnTo>
                    <a:pt x="729486" y="532991"/>
                  </a:lnTo>
                  <a:lnTo>
                    <a:pt x="865462" y="25522"/>
                  </a:lnTo>
                  <a:cubicBezTo>
                    <a:pt x="866551" y="21457"/>
                    <a:pt x="870730" y="19045"/>
                    <a:pt x="874795" y="20134"/>
                  </a:cubicBezTo>
                  <a:lnTo>
                    <a:pt x="904235" y="28022"/>
                  </a:lnTo>
                  <a:cubicBezTo>
                    <a:pt x="908300" y="29111"/>
                    <a:pt x="910713" y="33290"/>
                    <a:pt x="909623" y="37355"/>
                  </a:cubicBezTo>
                  <a:lnTo>
                    <a:pt x="772967" y="547365"/>
                  </a:lnTo>
                  <a:lnTo>
                    <a:pt x="1037119" y="89840"/>
                  </a:lnTo>
                  <a:cubicBezTo>
                    <a:pt x="1039223" y="86195"/>
                    <a:pt x="1043884" y="84946"/>
                    <a:pt x="1047528" y="87050"/>
                  </a:cubicBezTo>
                  <a:lnTo>
                    <a:pt x="1073924" y="102290"/>
                  </a:lnTo>
                  <a:cubicBezTo>
                    <a:pt x="1077568" y="104394"/>
                    <a:pt x="1078817" y="109055"/>
                    <a:pt x="1076713" y="112699"/>
                  </a:cubicBezTo>
                  <a:lnTo>
                    <a:pt x="814026" y="567686"/>
                  </a:lnTo>
                  <a:lnTo>
                    <a:pt x="1185522" y="196190"/>
                  </a:lnTo>
                  <a:cubicBezTo>
                    <a:pt x="1188497" y="193215"/>
                    <a:pt x="1193322" y="193215"/>
                    <a:pt x="1196298" y="196190"/>
                  </a:cubicBezTo>
                  <a:lnTo>
                    <a:pt x="1217850" y="217742"/>
                  </a:lnTo>
                  <a:cubicBezTo>
                    <a:pt x="1220825" y="220718"/>
                    <a:pt x="1220825" y="225543"/>
                    <a:pt x="1217850" y="228518"/>
                  </a:cubicBezTo>
                  <a:lnTo>
                    <a:pt x="848505" y="597863"/>
                  </a:lnTo>
                  <a:lnTo>
                    <a:pt x="1299768" y="337326"/>
                  </a:lnTo>
                  <a:cubicBezTo>
                    <a:pt x="1303412" y="335222"/>
                    <a:pt x="1308073" y="336471"/>
                    <a:pt x="1310177" y="340115"/>
                  </a:cubicBezTo>
                  <a:lnTo>
                    <a:pt x="1325417" y="366511"/>
                  </a:lnTo>
                  <a:cubicBezTo>
                    <a:pt x="1327521" y="370155"/>
                    <a:pt x="1326272" y="374816"/>
                    <a:pt x="1322627" y="376920"/>
                  </a:cubicBezTo>
                  <a:lnTo>
                    <a:pt x="866962" y="639999"/>
                  </a:lnTo>
                  <a:lnTo>
                    <a:pt x="1375898" y="503630"/>
                  </a:lnTo>
                  <a:cubicBezTo>
                    <a:pt x="1379963" y="502540"/>
                    <a:pt x="1384142" y="504953"/>
                    <a:pt x="1385231" y="509018"/>
                  </a:cubicBezTo>
                  <a:lnTo>
                    <a:pt x="1393119" y="538458"/>
                  </a:lnTo>
                  <a:cubicBezTo>
                    <a:pt x="1394208" y="542523"/>
                    <a:pt x="1391796" y="546702"/>
                    <a:pt x="1387731" y="547791"/>
                  </a:cubicBezTo>
                  <a:lnTo>
                    <a:pt x="880262" y="683767"/>
                  </a:lnTo>
                  <a:lnTo>
                    <a:pt x="1405633" y="683767"/>
                  </a:lnTo>
                  <a:cubicBezTo>
                    <a:pt x="1409841" y="683767"/>
                    <a:pt x="1413253" y="687179"/>
                    <a:pt x="1413253" y="691387"/>
                  </a:cubicBezTo>
                  <a:lnTo>
                    <a:pt x="1413253" y="721866"/>
                  </a:lnTo>
                  <a:cubicBezTo>
                    <a:pt x="1413253" y="726074"/>
                    <a:pt x="1409841" y="729486"/>
                    <a:pt x="1405633" y="729486"/>
                  </a:cubicBezTo>
                  <a:lnTo>
                    <a:pt x="880262" y="729486"/>
                  </a:lnTo>
                  <a:lnTo>
                    <a:pt x="1387731" y="865462"/>
                  </a:lnTo>
                  <a:cubicBezTo>
                    <a:pt x="1391796" y="866551"/>
                    <a:pt x="1394208" y="870730"/>
                    <a:pt x="1393119" y="874794"/>
                  </a:cubicBezTo>
                  <a:lnTo>
                    <a:pt x="1385231" y="904235"/>
                  </a:lnTo>
                  <a:cubicBezTo>
                    <a:pt x="1384142" y="908299"/>
                    <a:pt x="1379963" y="910712"/>
                    <a:pt x="1375898" y="909623"/>
                  </a:cubicBezTo>
                  <a:lnTo>
                    <a:pt x="869896" y="774040"/>
                  </a:lnTo>
                  <a:lnTo>
                    <a:pt x="1324199" y="1036332"/>
                  </a:lnTo>
                  <a:cubicBezTo>
                    <a:pt x="1327844" y="1038436"/>
                    <a:pt x="1329093" y="1043097"/>
                    <a:pt x="1326989" y="1046741"/>
                  </a:cubicBezTo>
                  <a:lnTo>
                    <a:pt x="1311749" y="1073137"/>
                  </a:lnTo>
                  <a:cubicBezTo>
                    <a:pt x="1309645" y="1076781"/>
                    <a:pt x="1304984" y="1078030"/>
                    <a:pt x="1301340" y="1075926"/>
                  </a:cubicBezTo>
                  <a:lnTo>
                    <a:pt x="846358" y="813242"/>
                  </a:lnTo>
                  <a:lnTo>
                    <a:pt x="1217850" y="1184734"/>
                  </a:lnTo>
                  <a:cubicBezTo>
                    <a:pt x="1220825" y="1187710"/>
                    <a:pt x="1220825" y="1192535"/>
                    <a:pt x="1217850" y="1195510"/>
                  </a:cubicBezTo>
                  <a:lnTo>
                    <a:pt x="1196298" y="1217062"/>
                  </a:lnTo>
                  <a:cubicBezTo>
                    <a:pt x="1193322" y="1220038"/>
                    <a:pt x="1188497" y="1220038"/>
                    <a:pt x="1185522" y="1217062"/>
                  </a:cubicBezTo>
                  <a:lnTo>
                    <a:pt x="810307" y="841847"/>
                  </a:lnTo>
                  <a:lnTo>
                    <a:pt x="1075141" y="1300553"/>
                  </a:lnTo>
                  <a:cubicBezTo>
                    <a:pt x="1077245" y="1304198"/>
                    <a:pt x="1075996" y="1308859"/>
                    <a:pt x="1072352" y="1310963"/>
                  </a:cubicBezTo>
                  <a:lnTo>
                    <a:pt x="1045956" y="1326202"/>
                  </a:lnTo>
                  <a:cubicBezTo>
                    <a:pt x="1042312" y="1328306"/>
                    <a:pt x="1037651" y="1327057"/>
                    <a:pt x="1035547" y="1323413"/>
                  </a:cubicBezTo>
                  <a:lnTo>
                    <a:pt x="774328" y="870969"/>
                  </a:lnTo>
                  <a:lnTo>
                    <a:pt x="909623" y="1375898"/>
                  </a:lnTo>
                  <a:cubicBezTo>
                    <a:pt x="910713" y="1379962"/>
                    <a:pt x="908300" y="1384141"/>
                    <a:pt x="904235" y="1385230"/>
                  </a:cubicBezTo>
                  <a:lnTo>
                    <a:pt x="874795" y="1393119"/>
                  </a:lnTo>
                  <a:cubicBezTo>
                    <a:pt x="870730" y="1394208"/>
                    <a:pt x="866551" y="1391795"/>
                    <a:pt x="865462" y="1387731"/>
                  </a:cubicBezTo>
                  <a:lnTo>
                    <a:pt x="729486" y="880261"/>
                  </a:lnTo>
                  <a:lnTo>
                    <a:pt x="729486" y="1405632"/>
                  </a:lnTo>
                  <a:cubicBezTo>
                    <a:pt x="729486" y="1409840"/>
                    <a:pt x="726074" y="1413252"/>
                    <a:pt x="721866" y="1413252"/>
                  </a:cubicBezTo>
                  <a:lnTo>
                    <a:pt x="691387" y="1413252"/>
                  </a:lnTo>
                  <a:cubicBezTo>
                    <a:pt x="687179" y="1413252"/>
                    <a:pt x="683767" y="1409840"/>
                    <a:pt x="683767" y="1405632"/>
                  </a:cubicBezTo>
                  <a:lnTo>
                    <a:pt x="683767" y="880261"/>
                  </a:lnTo>
                  <a:lnTo>
                    <a:pt x="547791" y="1387731"/>
                  </a:lnTo>
                  <a:cubicBezTo>
                    <a:pt x="546702" y="1391795"/>
                    <a:pt x="542523" y="1394208"/>
                    <a:pt x="538458" y="1393119"/>
                  </a:cubicBezTo>
                  <a:lnTo>
                    <a:pt x="509018" y="1385230"/>
                  </a:lnTo>
                  <a:cubicBezTo>
                    <a:pt x="504953" y="1384141"/>
                    <a:pt x="502540" y="1379962"/>
                    <a:pt x="503630" y="1375898"/>
                  </a:cubicBezTo>
                  <a:lnTo>
                    <a:pt x="638925" y="870969"/>
                  </a:lnTo>
                  <a:lnTo>
                    <a:pt x="377706" y="1323413"/>
                  </a:lnTo>
                  <a:cubicBezTo>
                    <a:pt x="375602" y="1327057"/>
                    <a:pt x="370941" y="1328306"/>
                    <a:pt x="367297" y="1326202"/>
                  </a:cubicBezTo>
                  <a:lnTo>
                    <a:pt x="340901" y="1310963"/>
                  </a:lnTo>
                  <a:cubicBezTo>
                    <a:pt x="337257" y="1308859"/>
                    <a:pt x="336008" y="1304198"/>
                    <a:pt x="338112" y="1300553"/>
                  </a:cubicBezTo>
                  <a:lnTo>
                    <a:pt x="600796" y="845571"/>
                  </a:lnTo>
                  <a:lnTo>
                    <a:pt x="229305" y="1217062"/>
                  </a:lnTo>
                  <a:cubicBezTo>
                    <a:pt x="226330" y="1220038"/>
                    <a:pt x="221505" y="1220038"/>
                    <a:pt x="218529" y="1217062"/>
                  </a:cubicBezTo>
                  <a:lnTo>
                    <a:pt x="196977" y="1195510"/>
                  </a:lnTo>
                  <a:cubicBezTo>
                    <a:pt x="194002" y="1192535"/>
                    <a:pt x="194002" y="1187710"/>
                    <a:pt x="196977" y="1184734"/>
                  </a:cubicBezTo>
                  <a:lnTo>
                    <a:pt x="570620" y="811092"/>
                  </a:lnTo>
                  <a:lnTo>
                    <a:pt x="111913" y="1075926"/>
                  </a:lnTo>
                  <a:cubicBezTo>
                    <a:pt x="108269" y="1078030"/>
                    <a:pt x="103608" y="1076781"/>
                    <a:pt x="101504" y="1073137"/>
                  </a:cubicBezTo>
                  <a:lnTo>
                    <a:pt x="86264" y="1046741"/>
                  </a:lnTo>
                  <a:cubicBezTo>
                    <a:pt x="84160" y="1043097"/>
                    <a:pt x="85409" y="1038436"/>
                    <a:pt x="89054" y="1036332"/>
                  </a:cubicBezTo>
                  <a:lnTo>
                    <a:pt x="543357" y="774040"/>
                  </a:lnTo>
                  <a:lnTo>
                    <a:pt x="37355" y="909623"/>
                  </a:lnTo>
                  <a:cubicBezTo>
                    <a:pt x="33290" y="910712"/>
                    <a:pt x="29111" y="908299"/>
                    <a:pt x="28022" y="904235"/>
                  </a:cubicBezTo>
                  <a:lnTo>
                    <a:pt x="20134" y="874794"/>
                  </a:lnTo>
                  <a:cubicBezTo>
                    <a:pt x="19045" y="870730"/>
                    <a:pt x="21457" y="866551"/>
                    <a:pt x="25522" y="865462"/>
                  </a:cubicBezTo>
                  <a:lnTo>
                    <a:pt x="532991" y="729486"/>
                  </a:lnTo>
                  <a:lnTo>
                    <a:pt x="7620" y="729486"/>
                  </a:lnTo>
                  <a:cubicBezTo>
                    <a:pt x="3412" y="729486"/>
                    <a:pt x="0" y="726074"/>
                    <a:pt x="0" y="721866"/>
                  </a:cubicBezTo>
                  <a:lnTo>
                    <a:pt x="0" y="691387"/>
                  </a:lnTo>
                  <a:cubicBezTo>
                    <a:pt x="0" y="687179"/>
                    <a:pt x="3412" y="683767"/>
                    <a:pt x="7620" y="683767"/>
                  </a:cubicBezTo>
                  <a:lnTo>
                    <a:pt x="532991" y="683767"/>
                  </a:lnTo>
                  <a:lnTo>
                    <a:pt x="25522" y="547791"/>
                  </a:lnTo>
                  <a:cubicBezTo>
                    <a:pt x="21457" y="546702"/>
                    <a:pt x="19045" y="542523"/>
                    <a:pt x="20134" y="538458"/>
                  </a:cubicBezTo>
                  <a:lnTo>
                    <a:pt x="28022" y="509018"/>
                  </a:lnTo>
                  <a:cubicBezTo>
                    <a:pt x="29111" y="504953"/>
                    <a:pt x="33290" y="502540"/>
                    <a:pt x="37355" y="503630"/>
                  </a:cubicBezTo>
                  <a:lnTo>
                    <a:pt x="546291" y="639999"/>
                  </a:lnTo>
                  <a:lnTo>
                    <a:pt x="90626" y="376920"/>
                  </a:lnTo>
                  <a:cubicBezTo>
                    <a:pt x="86981" y="374816"/>
                    <a:pt x="85732" y="370155"/>
                    <a:pt x="87836" y="366511"/>
                  </a:cubicBezTo>
                  <a:lnTo>
                    <a:pt x="103076" y="340115"/>
                  </a:lnTo>
                  <a:cubicBezTo>
                    <a:pt x="105180" y="336471"/>
                    <a:pt x="109841" y="335222"/>
                    <a:pt x="113485" y="337326"/>
                  </a:cubicBezTo>
                  <a:lnTo>
                    <a:pt x="568472" y="600013"/>
                  </a:lnTo>
                  <a:lnTo>
                    <a:pt x="196977" y="228518"/>
                  </a:lnTo>
                  <a:cubicBezTo>
                    <a:pt x="194002" y="225543"/>
                    <a:pt x="194002" y="220718"/>
                    <a:pt x="196977" y="217742"/>
                  </a:cubicBezTo>
                  <a:lnTo>
                    <a:pt x="218529" y="196190"/>
                  </a:lnTo>
                  <a:cubicBezTo>
                    <a:pt x="221505" y="193215"/>
                    <a:pt x="226330" y="193215"/>
                    <a:pt x="229305" y="196190"/>
                  </a:cubicBezTo>
                  <a:lnTo>
                    <a:pt x="597077" y="563962"/>
                  </a:lnTo>
                  <a:lnTo>
                    <a:pt x="336540" y="112699"/>
                  </a:lnTo>
                  <a:cubicBezTo>
                    <a:pt x="334436" y="109055"/>
                    <a:pt x="335685" y="104394"/>
                    <a:pt x="339329" y="102290"/>
                  </a:cubicBezTo>
                  <a:lnTo>
                    <a:pt x="365725" y="87050"/>
                  </a:lnTo>
                  <a:cubicBezTo>
                    <a:pt x="369369" y="84946"/>
                    <a:pt x="374030" y="86195"/>
                    <a:pt x="376134" y="89840"/>
                  </a:cubicBezTo>
                  <a:lnTo>
                    <a:pt x="640286" y="547365"/>
                  </a:lnTo>
                  <a:lnTo>
                    <a:pt x="503630" y="37355"/>
                  </a:lnTo>
                  <a:cubicBezTo>
                    <a:pt x="502540" y="33290"/>
                    <a:pt x="504953" y="29111"/>
                    <a:pt x="509018" y="28022"/>
                  </a:cubicBezTo>
                  <a:lnTo>
                    <a:pt x="538458" y="20134"/>
                  </a:lnTo>
                  <a:cubicBezTo>
                    <a:pt x="542523" y="19045"/>
                    <a:pt x="546702" y="21457"/>
                    <a:pt x="547791" y="25522"/>
                  </a:cubicBezTo>
                  <a:lnTo>
                    <a:pt x="683767" y="532991"/>
                  </a:lnTo>
                  <a:lnTo>
                    <a:pt x="683767" y="7620"/>
                  </a:lnTo>
                  <a:cubicBezTo>
                    <a:pt x="683767" y="3412"/>
                    <a:pt x="687179" y="0"/>
                    <a:pt x="6913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/>
            <p:cNvSpPr/>
            <p:nvPr/>
          </p:nvSpPr>
          <p:spPr bwMode="auto">
            <a:xfrm>
              <a:off x="5725199" y="4655084"/>
              <a:ext cx="455060" cy="45506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フリーフォーム: 図形 135"/>
            <p:cNvSpPr/>
            <p:nvPr/>
          </p:nvSpPr>
          <p:spPr bwMode="auto">
            <a:xfrm>
              <a:off x="5201098" y="4130983"/>
              <a:ext cx="1503262" cy="1503262"/>
            </a:xfrm>
            <a:custGeom>
              <a:avLst/>
              <a:gdLst>
                <a:gd name="connsiteX0" fmla="*/ 751631 w 1503262"/>
                <a:gd name="connsiteY0" fmla="*/ 69331 h 1503262"/>
                <a:gd name="connsiteX1" fmla="*/ 69330 w 1503262"/>
                <a:gd name="connsiteY1" fmla="*/ 751631 h 1503262"/>
                <a:gd name="connsiteX2" fmla="*/ 751631 w 1503262"/>
                <a:gd name="connsiteY2" fmla="*/ 1433931 h 1503262"/>
                <a:gd name="connsiteX3" fmla="*/ 1433932 w 1503262"/>
                <a:gd name="connsiteY3" fmla="*/ 751631 h 1503262"/>
                <a:gd name="connsiteX4" fmla="*/ 751631 w 1503262"/>
                <a:gd name="connsiteY4" fmla="*/ 69331 h 1503262"/>
                <a:gd name="connsiteX5" fmla="*/ 751631 w 1503262"/>
                <a:gd name="connsiteY5" fmla="*/ 0 h 1503262"/>
                <a:gd name="connsiteX6" fmla="*/ 1503262 w 1503262"/>
                <a:gd name="connsiteY6" fmla="*/ 751631 h 1503262"/>
                <a:gd name="connsiteX7" fmla="*/ 751631 w 1503262"/>
                <a:gd name="connsiteY7" fmla="*/ 1503262 h 1503262"/>
                <a:gd name="connsiteX8" fmla="*/ 0 w 1503262"/>
                <a:gd name="connsiteY8" fmla="*/ 751631 h 1503262"/>
                <a:gd name="connsiteX9" fmla="*/ 751631 w 1503262"/>
                <a:gd name="connsiteY9" fmla="*/ 0 h 150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3262" h="1503262">
                  <a:moveTo>
                    <a:pt x="751631" y="69331"/>
                  </a:moveTo>
                  <a:cubicBezTo>
                    <a:pt x="374807" y="69331"/>
                    <a:pt x="69330" y="374807"/>
                    <a:pt x="69330" y="751631"/>
                  </a:cubicBezTo>
                  <a:cubicBezTo>
                    <a:pt x="69330" y="1128455"/>
                    <a:pt x="374807" y="1433931"/>
                    <a:pt x="751631" y="1433931"/>
                  </a:cubicBezTo>
                  <a:cubicBezTo>
                    <a:pt x="1128455" y="1433931"/>
                    <a:pt x="1433932" y="1128455"/>
                    <a:pt x="1433932" y="751631"/>
                  </a:cubicBezTo>
                  <a:cubicBezTo>
                    <a:pt x="1433932" y="374807"/>
                    <a:pt x="1128455" y="69331"/>
                    <a:pt x="751631" y="69331"/>
                  </a:cubicBezTo>
                  <a:close/>
                  <a:moveTo>
                    <a:pt x="751631" y="0"/>
                  </a:moveTo>
                  <a:cubicBezTo>
                    <a:pt x="1166745" y="0"/>
                    <a:pt x="1503262" y="336517"/>
                    <a:pt x="1503262" y="751631"/>
                  </a:cubicBezTo>
                  <a:cubicBezTo>
                    <a:pt x="1503262" y="1166745"/>
                    <a:pt x="1166745" y="1503262"/>
                    <a:pt x="751631" y="1503262"/>
                  </a:cubicBezTo>
                  <a:cubicBezTo>
                    <a:pt x="336517" y="1503262"/>
                    <a:pt x="0" y="1166745"/>
                    <a:pt x="0" y="751631"/>
                  </a:cubicBezTo>
                  <a:cubicBezTo>
                    <a:pt x="0" y="336517"/>
                    <a:pt x="336517" y="0"/>
                    <a:pt x="751631" y="0"/>
                  </a:cubicBezTo>
                  <a:close/>
                </a:path>
              </a:pathLst>
            </a:custGeom>
            <a:solidFill>
              <a:schemeClr val="accent5">
                <a:lumMod val="1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6057515" y="1313764"/>
            <a:ext cx="1542705" cy="1108383"/>
            <a:chOff x="3172492" y="-1207290"/>
            <a:chExt cx="2346557" cy="1685924"/>
          </a:xfrm>
        </p:grpSpPr>
        <p:sp>
          <p:nvSpPr>
            <p:cNvPr id="138" name="台形 137"/>
            <p:cNvSpPr/>
            <p:nvPr/>
          </p:nvSpPr>
          <p:spPr bwMode="auto">
            <a:xfrm>
              <a:off x="3253454" y="-1154168"/>
              <a:ext cx="2136712" cy="1053676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台形 138"/>
            <p:cNvSpPr/>
            <p:nvPr/>
          </p:nvSpPr>
          <p:spPr bwMode="auto">
            <a:xfrm flipV="1">
              <a:off x="3253454" y="-104479"/>
              <a:ext cx="2136712" cy="390470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四角形: 角を丸くする 139"/>
            <p:cNvSpPr/>
            <p:nvPr/>
          </p:nvSpPr>
          <p:spPr bwMode="auto">
            <a:xfrm>
              <a:off x="3338070" y="-818508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角を丸くする 140"/>
            <p:cNvSpPr/>
            <p:nvPr/>
          </p:nvSpPr>
          <p:spPr bwMode="auto">
            <a:xfrm>
              <a:off x="3309184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四角形: 角を丸くする 141"/>
            <p:cNvSpPr/>
            <p:nvPr/>
          </p:nvSpPr>
          <p:spPr bwMode="auto">
            <a:xfrm>
              <a:off x="5152271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四角形: 角を丸くする 142"/>
            <p:cNvSpPr/>
            <p:nvPr/>
          </p:nvSpPr>
          <p:spPr bwMode="auto">
            <a:xfrm>
              <a:off x="3338070" y="-351783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四角形: 角を丸くする 143"/>
            <p:cNvSpPr/>
            <p:nvPr/>
          </p:nvSpPr>
          <p:spPr bwMode="auto">
            <a:xfrm>
              <a:off x="3309184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を丸くする 144"/>
            <p:cNvSpPr/>
            <p:nvPr/>
          </p:nvSpPr>
          <p:spPr bwMode="auto">
            <a:xfrm>
              <a:off x="5152271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台形 145"/>
            <p:cNvSpPr/>
            <p:nvPr/>
          </p:nvSpPr>
          <p:spPr bwMode="auto">
            <a:xfrm rot="10800000">
              <a:off x="337555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台形 146"/>
            <p:cNvSpPr/>
            <p:nvPr/>
          </p:nvSpPr>
          <p:spPr bwMode="auto">
            <a:xfrm rot="10800000">
              <a:off x="503290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8" name="グループ化 147"/>
            <p:cNvGrpSpPr/>
            <p:nvPr/>
          </p:nvGrpSpPr>
          <p:grpSpPr>
            <a:xfrm>
              <a:off x="3444171" y="-1179503"/>
              <a:ext cx="1753809" cy="1440160"/>
              <a:chOff x="4592960" y="194383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51" name="四角形: 角を丸くする 150"/>
              <p:cNvSpPr/>
              <p:nvPr/>
            </p:nvSpPr>
            <p:spPr bwMode="auto">
              <a:xfrm>
                <a:off x="459296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角を丸くする 151"/>
              <p:cNvSpPr/>
              <p:nvPr/>
            </p:nvSpPr>
            <p:spPr bwMode="auto">
              <a:xfrm>
                <a:off x="472435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/>
              <p:cNvSpPr/>
              <p:nvPr/>
            </p:nvSpPr>
            <p:spPr bwMode="auto">
              <a:xfrm>
                <a:off x="485574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/>
              <p:cNvSpPr/>
              <p:nvPr/>
            </p:nvSpPr>
            <p:spPr bwMode="auto">
              <a:xfrm>
                <a:off x="4987136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角を丸くする 154"/>
              <p:cNvSpPr/>
              <p:nvPr/>
            </p:nvSpPr>
            <p:spPr bwMode="auto">
              <a:xfrm>
                <a:off x="5118528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角を丸くする 155"/>
              <p:cNvSpPr/>
              <p:nvPr/>
            </p:nvSpPr>
            <p:spPr bwMode="auto">
              <a:xfrm>
                <a:off x="524992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角を丸くする 156"/>
              <p:cNvSpPr/>
              <p:nvPr/>
            </p:nvSpPr>
            <p:spPr bwMode="auto">
              <a:xfrm>
                <a:off x="538131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角を丸くする 157"/>
              <p:cNvSpPr/>
              <p:nvPr/>
            </p:nvSpPr>
            <p:spPr bwMode="auto">
              <a:xfrm>
                <a:off x="551270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/>
              <p:cNvSpPr/>
              <p:nvPr/>
            </p:nvSpPr>
            <p:spPr bwMode="auto">
              <a:xfrm>
                <a:off x="5644096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/>
              <p:cNvSpPr/>
              <p:nvPr/>
            </p:nvSpPr>
            <p:spPr bwMode="auto">
              <a:xfrm>
                <a:off x="5775488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/>
              <p:cNvSpPr/>
              <p:nvPr/>
            </p:nvSpPr>
            <p:spPr bwMode="auto">
              <a:xfrm>
                <a:off x="590688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/>
              <p:cNvSpPr/>
              <p:nvPr/>
            </p:nvSpPr>
            <p:spPr bwMode="auto">
              <a:xfrm>
                <a:off x="603827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162"/>
              <p:cNvSpPr/>
              <p:nvPr/>
            </p:nvSpPr>
            <p:spPr bwMode="auto">
              <a:xfrm>
                <a:off x="630105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/>
              <p:cNvSpPr/>
              <p:nvPr/>
            </p:nvSpPr>
            <p:spPr bwMode="auto">
              <a:xfrm>
                <a:off x="616966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四角形: 上の 2 つの角を丸める 148"/>
            <p:cNvSpPr/>
            <p:nvPr/>
          </p:nvSpPr>
          <p:spPr bwMode="auto">
            <a:xfrm rot="5400000">
              <a:off x="5271521" y="-852237"/>
              <a:ext cx="315035" cy="180020"/>
            </a:xfrm>
            <a:prstGeom prst="round2Same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フリーフォーム: 図形 149"/>
            <p:cNvSpPr/>
            <p:nvPr/>
          </p:nvSpPr>
          <p:spPr bwMode="auto">
            <a:xfrm>
              <a:off x="3172492" y="-1207290"/>
              <a:ext cx="2298636" cy="1616502"/>
            </a:xfrm>
            <a:custGeom>
              <a:avLst/>
              <a:gdLst>
                <a:gd name="connsiteX0" fmla="*/ 343209 w 2298636"/>
                <a:gd name="connsiteY0" fmla="*/ 151228 h 1616502"/>
                <a:gd name="connsiteX1" fmla="*/ 260337 w 2298636"/>
                <a:gd name="connsiteY1" fmla="*/ 226304 h 1616502"/>
                <a:gd name="connsiteX2" fmla="*/ 166687 w 2298636"/>
                <a:gd name="connsiteY2" fmla="*/ 1180205 h 1616502"/>
                <a:gd name="connsiteX3" fmla="*/ 166687 w 2298636"/>
                <a:gd name="connsiteY3" fmla="*/ 1356608 h 1616502"/>
                <a:gd name="connsiteX4" fmla="*/ 218197 w 2298636"/>
                <a:gd name="connsiteY4" fmla="*/ 1403271 h 1616502"/>
                <a:gd name="connsiteX5" fmla="*/ 2080440 w 2298636"/>
                <a:gd name="connsiteY5" fmla="*/ 1403271 h 1616502"/>
                <a:gd name="connsiteX6" fmla="*/ 2131949 w 2298636"/>
                <a:gd name="connsiteY6" fmla="*/ 1356608 h 1616502"/>
                <a:gd name="connsiteX7" fmla="*/ 2131949 w 2298636"/>
                <a:gd name="connsiteY7" fmla="*/ 1180205 h 1616502"/>
                <a:gd name="connsiteX8" fmla="*/ 2038299 w 2298636"/>
                <a:gd name="connsiteY8" fmla="*/ 226304 h 1616502"/>
                <a:gd name="connsiteX9" fmla="*/ 1955427 w 2298636"/>
                <a:gd name="connsiteY9" fmla="*/ 151228 h 1616502"/>
                <a:gd name="connsiteX10" fmla="*/ 206466 w 2298636"/>
                <a:gd name="connsiteY10" fmla="*/ 0 h 1616502"/>
                <a:gd name="connsiteX11" fmla="*/ 2092170 w 2298636"/>
                <a:gd name="connsiteY11" fmla="*/ 0 h 1616502"/>
                <a:gd name="connsiteX12" fmla="*/ 2189100 w 2298636"/>
                <a:gd name="connsiteY12" fmla="*/ 96930 h 1616502"/>
                <a:gd name="connsiteX13" fmla="*/ 2298636 w 2298636"/>
                <a:gd name="connsiteY13" fmla="*/ 1328503 h 1616502"/>
                <a:gd name="connsiteX14" fmla="*/ 2298636 w 2298636"/>
                <a:gd name="connsiteY14" fmla="*/ 1556255 h 1616502"/>
                <a:gd name="connsiteX15" fmla="*/ 2238389 w 2298636"/>
                <a:gd name="connsiteY15" fmla="*/ 1616502 h 1616502"/>
                <a:gd name="connsiteX16" fmla="*/ 60247 w 2298636"/>
                <a:gd name="connsiteY16" fmla="*/ 1616502 h 1616502"/>
                <a:gd name="connsiteX17" fmla="*/ 0 w 2298636"/>
                <a:gd name="connsiteY17" fmla="*/ 1556255 h 1616502"/>
                <a:gd name="connsiteX18" fmla="*/ 0 w 2298636"/>
                <a:gd name="connsiteY18" fmla="*/ 1328503 h 1616502"/>
                <a:gd name="connsiteX19" fmla="*/ 109536 w 2298636"/>
                <a:gd name="connsiteY19" fmla="*/ 96930 h 1616502"/>
                <a:gd name="connsiteX20" fmla="*/ 206466 w 2298636"/>
                <a:gd name="connsiteY20" fmla="*/ 0 h 161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98636" h="1616502">
                  <a:moveTo>
                    <a:pt x="343209" y="151228"/>
                  </a:moveTo>
                  <a:cubicBezTo>
                    <a:pt x="297440" y="151228"/>
                    <a:pt x="260337" y="184841"/>
                    <a:pt x="260337" y="226304"/>
                  </a:cubicBezTo>
                  <a:cubicBezTo>
                    <a:pt x="230917" y="397800"/>
                    <a:pt x="182296" y="991821"/>
                    <a:pt x="166687" y="1180205"/>
                  </a:cubicBezTo>
                  <a:lnTo>
                    <a:pt x="166687" y="1356608"/>
                  </a:lnTo>
                  <a:cubicBezTo>
                    <a:pt x="166687" y="1382379"/>
                    <a:pt x="189749" y="1403271"/>
                    <a:pt x="218197" y="1403271"/>
                  </a:cubicBezTo>
                  <a:lnTo>
                    <a:pt x="2080440" y="1403271"/>
                  </a:lnTo>
                  <a:cubicBezTo>
                    <a:pt x="2108887" y="1403271"/>
                    <a:pt x="2131949" y="1382379"/>
                    <a:pt x="2131949" y="1356608"/>
                  </a:cubicBezTo>
                  <a:lnTo>
                    <a:pt x="2131949" y="1180205"/>
                  </a:lnTo>
                  <a:lnTo>
                    <a:pt x="2038299" y="226304"/>
                  </a:lnTo>
                  <a:cubicBezTo>
                    <a:pt x="2038299" y="184841"/>
                    <a:pt x="2001196" y="151228"/>
                    <a:pt x="1955427" y="151228"/>
                  </a:cubicBezTo>
                  <a:close/>
                  <a:moveTo>
                    <a:pt x="206466" y="0"/>
                  </a:moveTo>
                  <a:lnTo>
                    <a:pt x="2092170" y="0"/>
                  </a:lnTo>
                  <a:cubicBezTo>
                    <a:pt x="2145703" y="0"/>
                    <a:pt x="2189100" y="43397"/>
                    <a:pt x="2189100" y="96930"/>
                  </a:cubicBezTo>
                  <a:lnTo>
                    <a:pt x="2298636" y="1328503"/>
                  </a:lnTo>
                  <a:lnTo>
                    <a:pt x="2298636" y="1556255"/>
                  </a:lnTo>
                  <a:cubicBezTo>
                    <a:pt x="2298636" y="1589528"/>
                    <a:pt x="2271662" y="1616502"/>
                    <a:pt x="2238389" y="1616502"/>
                  </a:cubicBezTo>
                  <a:lnTo>
                    <a:pt x="60247" y="1616502"/>
                  </a:lnTo>
                  <a:cubicBezTo>
                    <a:pt x="26974" y="1616502"/>
                    <a:pt x="0" y="1589528"/>
                    <a:pt x="0" y="1556255"/>
                  </a:cubicBezTo>
                  <a:lnTo>
                    <a:pt x="0" y="1328503"/>
                  </a:lnTo>
                  <a:cubicBezTo>
                    <a:pt x="18256" y="1085282"/>
                    <a:pt x="75125" y="318347"/>
                    <a:pt x="109536" y="96930"/>
                  </a:cubicBezTo>
                  <a:cubicBezTo>
                    <a:pt x="109536" y="43397"/>
                    <a:pt x="152933" y="0"/>
                    <a:pt x="206466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4185670" y="1313764"/>
            <a:ext cx="1542705" cy="1108383"/>
            <a:chOff x="3172492" y="-1207290"/>
            <a:chExt cx="2346557" cy="1685924"/>
          </a:xfrm>
        </p:grpSpPr>
        <p:sp>
          <p:nvSpPr>
            <p:cNvPr id="166" name="台形 165"/>
            <p:cNvSpPr/>
            <p:nvPr/>
          </p:nvSpPr>
          <p:spPr bwMode="auto">
            <a:xfrm>
              <a:off x="3253454" y="-1154168"/>
              <a:ext cx="2136712" cy="1053676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台形 166"/>
            <p:cNvSpPr/>
            <p:nvPr/>
          </p:nvSpPr>
          <p:spPr bwMode="auto">
            <a:xfrm flipV="1">
              <a:off x="3253454" y="-104479"/>
              <a:ext cx="2136712" cy="390470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四角形: 角を丸くする 167"/>
            <p:cNvSpPr/>
            <p:nvPr/>
          </p:nvSpPr>
          <p:spPr bwMode="auto">
            <a:xfrm>
              <a:off x="3338070" y="-818508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四角形: 角を丸くする 168"/>
            <p:cNvSpPr/>
            <p:nvPr/>
          </p:nvSpPr>
          <p:spPr bwMode="auto">
            <a:xfrm>
              <a:off x="3309184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169"/>
            <p:cNvSpPr/>
            <p:nvPr/>
          </p:nvSpPr>
          <p:spPr bwMode="auto">
            <a:xfrm>
              <a:off x="5152271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四角形: 角を丸くする 170"/>
            <p:cNvSpPr/>
            <p:nvPr/>
          </p:nvSpPr>
          <p:spPr bwMode="auto">
            <a:xfrm>
              <a:off x="3338070" y="-351783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角を丸くする 171"/>
            <p:cNvSpPr/>
            <p:nvPr/>
          </p:nvSpPr>
          <p:spPr bwMode="auto">
            <a:xfrm>
              <a:off x="3309184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四角形: 角を丸くする 172"/>
            <p:cNvSpPr/>
            <p:nvPr/>
          </p:nvSpPr>
          <p:spPr bwMode="auto">
            <a:xfrm>
              <a:off x="5152271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台形 173"/>
            <p:cNvSpPr/>
            <p:nvPr/>
          </p:nvSpPr>
          <p:spPr bwMode="auto">
            <a:xfrm rot="10800000">
              <a:off x="337555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" name="台形 174"/>
            <p:cNvSpPr/>
            <p:nvPr/>
          </p:nvSpPr>
          <p:spPr bwMode="auto">
            <a:xfrm rot="10800000">
              <a:off x="503290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6" name="グループ化 175"/>
            <p:cNvGrpSpPr/>
            <p:nvPr/>
          </p:nvGrpSpPr>
          <p:grpSpPr>
            <a:xfrm>
              <a:off x="3444171" y="-1179503"/>
              <a:ext cx="1753809" cy="1440160"/>
              <a:chOff x="4592960" y="194383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79" name="四角形: 角を丸くする 178"/>
              <p:cNvSpPr/>
              <p:nvPr/>
            </p:nvSpPr>
            <p:spPr bwMode="auto">
              <a:xfrm>
                <a:off x="459296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/>
              <p:cNvSpPr/>
              <p:nvPr/>
            </p:nvSpPr>
            <p:spPr bwMode="auto">
              <a:xfrm>
                <a:off x="472435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/>
              <p:cNvSpPr/>
              <p:nvPr/>
            </p:nvSpPr>
            <p:spPr bwMode="auto">
              <a:xfrm>
                <a:off x="485574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81"/>
              <p:cNvSpPr/>
              <p:nvPr/>
            </p:nvSpPr>
            <p:spPr bwMode="auto">
              <a:xfrm>
                <a:off x="4987136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/>
              <p:cNvSpPr/>
              <p:nvPr/>
            </p:nvSpPr>
            <p:spPr bwMode="auto">
              <a:xfrm>
                <a:off x="5118528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/>
              <p:cNvSpPr/>
              <p:nvPr/>
            </p:nvSpPr>
            <p:spPr bwMode="auto">
              <a:xfrm>
                <a:off x="524992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/>
              <p:cNvSpPr/>
              <p:nvPr/>
            </p:nvSpPr>
            <p:spPr bwMode="auto">
              <a:xfrm>
                <a:off x="538131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/>
              <p:cNvSpPr/>
              <p:nvPr/>
            </p:nvSpPr>
            <p:spPr bwMode="auto">
              <a:xfrm>
                <a:off x="551270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/>
              <p:cNvSpPr/>
              <p:nvPr/>
            </p:nvSpPr>
            <p:spPr bwMode="auto">
              <a:xfrm>
                <a:off x="5644096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/>
              <p:cNvSpPr/>
              <p:nvPr/>
            </p:nvSpPr>
            <p:spPr bwMode="auto">
              <a:xfrm>
                <a:off x="5775488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/>
              <p:cNvSpPr/>
              <p:nvPr/>
            </p:nvSpPr>
            <p:spPr bwMode="auto">
              <a:xfrm>
                <a:off x="590688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/>
              <p:cNvSpPr/>
              <p:nvPr/>
            </p:nvSpPr>
            <p:spPr bwMode="auto">
              <a:xfrm>
                <a:off x="603827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/>
              <p:cNvSpPr/>
              <p:nvPr/>
            </p:nvSpPr>
            <p:spPr bwMode="auto">
              <a:xfrm>
                <a:off x="630105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角を丸くする 191"/>
              <p:cNvSpPr/>
              <p:nvPr/>
            </p:nvSpPr>
            <p:spPr bwMode="auto">
              <a:xfrm>
                <a:off x="616966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四角形: 上の 2 つの角を丸める 176"/>
            <p:cNvSpPr/>
            <p:nvPr/>
          </p:nvSpPr>
          <p:spPr bwMode="auto">
            <a:xfrm rot="5400000">
              <a:off x="5271521" y="-852237"/>
              <a:ext cx="315035" cy="180020"/>
            </a:xfrm>
            <a:prstGeom prst="round2Same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/>
            <p:cNvSpPr/>
            <p:nvPr/>
          </p:nvSpPr>
          <p:spPr bwMode="auto">
            <a:xfrm>
              <a:off x="3172492" y="-1207290"/>
              <a:ext cx="2298636" cy="1616502"/>
            </a:xfrm>
            <a:custGeom>
              <a:avLst/>
              <a:gdLst>
                <a:gd name="connsiteX0" fmla="*/ 343209 w 2298636"/>
                <a:gd name="connsiteY0" fmla="*/ 151228 h 1616502"/>
                <a:gd name="connsiteX1" fmla="*/ 260337 w 2298636"/>
                <a:gd name="connsiteY1" fmla="*/ 226304 h 1616502"/>
                <a:gd name="connsiteX2" fmla="*/ 166687 w 2298636"/>
                <a:gd name="connsiteY2" fmla="*/ 1180205 h 1616502"/>
                <a:gd name="connsiteX3" fmla="*/ 166687 w 2298636"/>
                <a:gd name="connsiteY3" fmla="*/ 1356608 h 1616502"/>
                <a:gd name="connsiteX4" fmla="*/ 218197 w 2298636"/>
                <a:gd name="connsiteY4" fmla="*/ 1403271 h 1616502"/>
                <a:gd name="connsiteX5" fmla="*/ 2080440 w 2298636"/>
                <a:gd name="connsiteY5" fmla="*/ 1403271 h 1616502"/>
                <a:gd name="connsiteX6" fmla="*/ 2131949 w 2298636"/>
                <a:gd name="connsiteY6" fmla="*/ 1356608 h 1616502"/>
                <a:gd name="connsiteX7" fmla="*/ 2131949 w 2298636"/>
                <a:gd name="connsiteY7" fmla="*/ 1180205 h 1616502"/>
                <a:gd name="connsiteX8" fmla="*/ 2038299 w 2298636"/>
                <a:gd name="connsiteY8" fmla="*/ 226304 h 1616502"/>
                <a:gd name="connsiteX9" fmla="*/ 1955427 w 2298636"/>
                <a:gd name="connsiteY9" fmla="*/ 151228 h 1616502"/>
                <a:gd name="connsiteX10" fmla="*/ 206466 w 2298636"/>
                <a:gd name="connsiteY10" fmla="*/ 0 h 1616502"/>
                <a:gd name="connsiteX11" fmla="*/ 2092170 w 2298636"/>
                <a:gd name="connsiteY11" fmla="*/ 0 h 1616502"/>
                <a:gd name="connsiteX12" fmla="*/ 2189100 w 2298636"/>
                <a:gd name="connsiteY12" fmla="*/ 96930 h 1616502"/>
                <a:gd name="connsiteX13" fmla="*/ 2298636 w 2298636"/>
                <a:gd name="connsiteY13" fmla="*/ 1328503 h 1616502"/>
                <a:gd name="connsiteX14" fmla="*/ 2298636 w 2298636"/>
                <a:gd name="connsiteY14" fmla="*/ 1556255 h 1616502"/>
                <a:gd name="connsiteX15" fmla="*/ 2238389 w 2298636"/>
                <a:gd name="connsiteY15" fmla="*/ 1616502 h 1616502"/>
                <a:gd name="connsiteX16" fmla="*/ 60247 w 2298636"/>
                <a:gd name="connsiteY16" fmla="*/ 1616502 h 1616502"/>
                <a:gd name="connsiteX17" fmla="*/ 0 w 2298636"/>
                <a:gd name="connsiteY17" fmla="*/ 1556255 h 1616502"/>
                <a:gd name="connsiteX18" fmla="*/ 0 w 2298636"/>
                <a:gd name="connsiteY18" fmla="*/ 1328503 h 1616502"/>
                <a:gd name="connsiteX19" fmla="*/ 109536 w 2298636"/>
                <a:gd name="connsiteY19" fmla="*/ 96930 h 1616502"/>
                <a:gd name="connsiteX20" fmla="*/ 206466 w 2298636"/>
                <a:gd name="connsiteY20" fmla="*/ 0 h 161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98636" h="1616502">
                  <a:moveTo>
                    <a:pt x="343209" y="151228"/>
                  </a:moveTo>
                  <a:cubicBezTo>
                    <a:pt x="297440" y="151228"/>
                    <a:pt x="260337" y="184841"/>
                    <a:pt x="260337" y="226304"/>
                  </a:cubicBezTo>
                  <a:cubicBezTo>
                    <a:pt x="230917" y="397800"/>
                    <a:pt x="182296" y="991821"/>
                    <a:pt x="166687" y="1180205"/>
                  </a:cubicBezTo>
                  <a:lnTo>
                    <a:pt x="166687" y="1356608"/>
                  </a:lnTo>
                  <a:cubicBezTo>
                    <a:pt x="166687" y="1382379"/>
                    <a:pt x="189749" y="1403271"/>
                    <a:pt x="218197" y="1403271"/>
                  </a:cubicBezTo>
                  <a:lnTo>
                    <a:pt x="2080440" y="1403271"/>
                  </a:lnTo>
                  <a:cubicBezTo>
                    <a:pt x="2108887" y="1403271"/>
                    <a:pt x="2131949" y="1382379"/>
                    <a:pt x="2131949" y="1356608"/>
                  </a:cubicBezTo>
                  <a:lnTo>
                    <a:pt x="2131949" y="1180205"/>
                  </a:lnTo>
                  <a:lnTo>
                    <a:pt x="2038299" y="226304"/>
                  </a:lnTo>
                  <a:cubicBezTo>
                    <a:pt x="2038299" y="184841"/>
                    <a:pt x="2001196" y="151228"/>
                    <a:pt x="1955427" y="151228"/>
                  </a:cubicBezTo>
                  <a:close/>
                  <a:moveTo>
                    <a:pt x="206466" y="0"/>
                  </a:moveTo>
                  <a:lnTo>
                    <a:pt x="2092170" y="0"/>
                  </a:lnTo>
                  <a:cubicBezTo>
                    <a:pt x="2145703" y="0"/>
                    <a:pt x="2189100" y="43397"/>
                    <a:pt x="2189100" y="96930"/>
                  </a:cubicBezTo>
                  <a:lnTo>
                    <a:pt x="2298636" y="1328503"/>
                  </a:lnTo>
                  <a:lnTo>
                    <a:pt x="2298636" y="1556255"/>
                  </a:lnTo>
                  <a:cubicBezTo>
                    <a:pt x="2298636" y="1589528"/>
                    <a:pt x="2271662" y="1616502"/>
                    <a:pt x="2238389" y="1616502"/>
                  </a:cubicBezTo>
                  <a:lnTo>
                    <a:pt x="60247" y="1616502"/>
                  </a:lnTo>
                  <a:cubicBezTo>
                    <a:pt x="26974" y="1616502"/>
                    <a:pt x="0" y="1589528"/>
                    <a:pt x="0" y="1556255"/>
                  </a:cubicBezTo>
                  <a:lnTo>
                    <a:pt x="0" y="1328503"/>
                  </a:lnTo>
                  <a:cubicBezTo>
                    <a:pt x="18256" y="1085282"/>
                    <a:pt x="75125" y="318347"/>
                    <a:pt x="109536" y="96930"/>
                  </a:cubicBezTo>
                  <a:cubicBezTo>
                    <a:pt x="109536" y="43397"/>
                    <a:pt x="152933" y="0"/>
                    <a:pt x="2064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7909500" y="1313764"/>
            <a:ext cx="1542705" cy="1108383"/>
            <a:chOff x="3172492" y="-1207290"/>
            <a:chExt cx="2346557" cy="1685924"/>
          </a:xfrm>
        </p:grpSpPr>
        <p:sp>
          <p:nvSpPr>
            <p:cNvPr id="194" name="台形 193"/>
            <p:cNvSpPr/>
            <p:nvPr/>
          </p:nvSpPr>
          <p:spPr bwMode="auto">
            <a:xfrm>
              <a:off x="3253454" y="-1154168"/>
              <a:ext cx="2136712" cy="1053676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台形 194"/>
            <p:cNvSpPr/>
            <p:nvPr/>
          </p:nvSpPr>
          <p:spPr bwMode="auto">
            <a:xfrm flipV="1">
              <a:off x="3253454" y="-104479"/>
              <a:ext cx="2136712" cy="390470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四角形: 角を丸くする 195"/>
            <p:cNvSpPr/>
            <p:nvPr/>
          </p:nvSpPr>
          <p:spPr bwMode="auto">
            <a:xfrm>
              <a:off x="3338070" y="-818508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四角形: 角を丸くする 196"/>
            <p:cNvSpPr/>
            <p:nvPr/>
          </p:nvSpPr>
          <p:spPr bwMode="auto">
            <a:xfrm>
              <a:off x="3309184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四角形: 角を丸くする 197"/>
            <p:cNvSpPr/>
            <p:nvPr/>
          </p:nvSpPr>
          <p:spPr bwMode="auto">
            <a:xfrm>
              <a:off x="5152271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四角形: 角を丸くする 198"/>
            <p:cNvSpPr/>
            <p:nvPr/>
          </p:nvSpPr>
          <p:spPr bwMode="auto">
            <a:xfrm>
              <a:off x="3338070" y="-351783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四角形: 角を丸くする 199"/>
            <p:cNvSpPr/>
            <p:nvPr/>
          </p:nvSpPr>
          <p:spPr bwMode="auto">
            <a:xfrm>
              <a:off x="3309184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四角形: 角を丸くする 200"/>
            <p:cNvSpPr/>
            <p:nvPr/>
          </p:nvSpPr>
          <p:spPr bwMode="auto">
            <a:xfrm>
              <a:off x="5152271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台形 201"/>
            <p:cNvSpPr/>
            <p:nvPr/>
          </p:nvSpPr>
          <p:spPr bwMode="auto">
            <a:xfrm rot="10800000">
              <a:off x="337555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" name="台形 202"/>
            <p:cNvSpPr/>
            <p:nvPr/>
          </p:nvSpPr>
          <p:spPr bwMode="auto">
            <a:xfrm rot="10800000">
              <a:off x="503290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4" name="グループ化 203"/>
            <p:cNvGrpSpPr/>
            <p:nvPr/>
          </p:nvGrpSpPr>
          <p:grpSpPr>
            <a:xfrm>
              <a:off x="3444171" y="-1179503"/>
              <a:ext cx="1753809" cy="1440160"/>
              <a:chOff x="4592960" y="194383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07" name="四角形: 角を丸くする 206"/>
              <p:cNvSpPr/>
              <p:nvPr/>
            </p:nvSpPr>
            <p:spPr bwMode="auto">
              <a:xfrm>
                <a:off x="459296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/>
              <p:cNvSpPr/>
              <p:nvPr/>
            </p:nvSpPr>
            <p:spPr bwMode="auto">
              <a:xfrm>
                <a:off x="472435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/>
              <p:cNvSpPr/>
              <p:nvPr/>
            </p:nvSpPr>
            <p:spPr bwMode="auto">
              <a:xfrm>
                <a:off x="485574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/>
              <p:cNvSpPr/>
              <p:nvPr/>
            </p:nvSpPr>
            <p:spPr bwMode="auto">
              <a:xfrm>
                <a:off x="4987136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/>
              <p:cNvSpPr/>
              <p:nvPr/>
            </p:nvSpPr>
            <p:spPr bwMode="auto">
              <a:xfrm>
                <a:off x="5118528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/>
              <p:cNvSpPr/>
              <p:nvPr/>
            </p:nvSpPr>
            <p:spPr bwMode="auto">
              <a:xfrm>
                <a:off x="524992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/>
              <p:cNvSpPr/>
              <p:nvPr/>
            </p:nvSpPr>
            <p:spPr bwMode="auto">
              <a:xfrm>
                <a:off x="538131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/>
              <p:cNvSpPr/>
              <p:nvPr/>
            </p:nvSpPr>
            <p:spPr bwMode="auto">
              <a:xfrm>
                <a:off x="551270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/>
              <p:cNvSpPr/>
              <p:nvPr/>
            </p:nvSpPr>
            <p:spPr bwMode="auto">
              <a:xfrm>
                <a:off x="5644096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角を丸くする 215"/>
              <p:cNvSpPr/>
              <p:nvPr/>
            </p:nvSpPr>
            <p:spPr bwMode="auto">
              <a:xfrm>
                <a:off x="5775488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/>
              <p:cNvSpPr/>
              <p:nvPr/>
            </p:nvSpPr>
            <p:spPr bwMode="auto">
              <a:xfrm>
                <a:off x="590688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/>
              <p:cNvSpPr/>
              <p:nvPr/>
            </p:nvSpPr>
            <p:spPr bwMode="auto">
              <a:xfrm>
                <a:off x="6038272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/>
              <p:cNvSpPr/>
              <p:nvPr/>
            </p:nvSpPr>
            <p:spPr bwMode="auto">
              <a:xfrm>
                <a:off x="6301050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/>
              <p:cNvSpPr/>
              <p:nvPr/>
            </p:nvSpPr>
            <p:spPr bwMode="auto">
              <a:xfrm>
                <a:off x="6169664" y="194383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四角形: 上の 2 つの角を丸める 204"/>
            <p:cNvSpPr/>
            <p:nvPr/>
          </p:nvSpPr>
          <p:spPr bwMode="auto">
            <a:xfrm rot="5400000">
              <a:off x="5271521" y="-852237"/>
              <a:ext cx="315035" cy="180020"/>
            </a:xfrm>
            <a:prstGeom prst="round2Same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/>
            <p:cNvSpPr/>
            <p:nvPr/>
          </p:nvSpPr>
          <p:spPr bwMode="auto">
            <a:xfrm>
              <a:off x="3172492" y="-1207290"/>
              <a:ext cx="2298636" cy="1616502"/>
            </a:xfrm>
            <a:custGeom>
              <a:avLst/>
              <a:gdLst>
                <a:gd name="connsiteX0" fmla="*/ 343209 w 2298636"/>
                <a:gd name="connsiteY0" fmla="*/ 151228 h 1616502"/>
                <a:gd name="connsiteX1" fmla="*/ 260337 w 2298636"/>
                <a:gd name="connsiteY1" fmla="*/ 226304 h 1616502"/>
                <a:gd name="connsiteX2" fmla="*/ 166687 w 2298636"/>
                <a:gd name="connsiteY2" fmla="*/ 1180205 h 1616502"/>
                <a:gd name="connsiteX3" fmla="*/ 166687 w 2298636"/>
                <a:gd name="connsiteY3" fmla="*/ 1356608 h 1616502"/>
                <a:gd name="connsiteX4" fmla="*/ 218197 w 2298636"/>
                <a:gd name="connsiteY4" fmla="*/ 1403271 h 1616502"/>
                <a:gd name="connsiteX5" fmla="*/ 2080440 w 2298636"/>
                <a:gd name="connsiteY5" fmla="*/ 1403271 h 1616502"/>
                <a:gd name="connsiteX6" fmla="*/ 2131949 w 2298636"/>
                <a:gd name="connsiteY6" fmla="*/ 1356608 h 1616502"/>
                <a:gd name="connsiteX7" fmla="*/ 2131949 w 2298636"/>
                <a:gd name="connsiteY7" fmla="*/ 1180205 h 1616502"/>
                <a:gd name="connsiteX8" fmla="*/ 2038299 w 2298636"/>
                <a:gd name="connsiteY8" fmla="*/ 226304 h 1616502"/>
                <a:gd name="connsiteX9" fmla="*/ 1955427 w 2298636"/>
                <a:gd name="connsiteY9" fmla="*/ 151228 h 1616502"/>
                <a:gd name="connsiteX10" fmla="*/ 206466 w 2298636"/>
                <a:gd name="connsiteY10" fmla="*/ 0 h 1616502"/>
                <a:gd name="connsiteX11" fmla="*/ 2092170 w 2298636"/>
                <a:gd name="connsiteY11" fmla="*/ 0 h 1616502"/>
                <a:gd name="connsiteX12" fmla="*/ 2189100 w 2298636"/>
                <a:gd name="connsiteY12" fmla="*/ 96930 h 1616502"/>
                <a:gd name="connsiteX13" fmla="*/ 2298636 w 2298636"/>
                <a:gd name="connsiteY13" fmla="*/ 1328503 h 1616502"/>
                <a:gd name="connsiteX14" fmla="*/ 2298636 w 2298636"/>
                <a:gd name="connsiteY14" fmla="*/ 1556255 h 1616502"/>
                <a:gd name="connsiteX15" fmla="*/ 2238389 w 2298636"/>
                <a:gd name="connsiteY15" fmla="*/ 1616502 h 1616502"/>
                <a:gd name="connsiteX16" fmla="*/ 60247 w 2298636"/>
                <a:gd name="connsiteY16" fmla="*/ 1616502 h 1616502"/>
                <a:gd name="connsiteX17" fmla="*/ 0 w 2298636"/>
                <a:gd name="connsiteY17" fmla="*/ 1556255 h 1616502"/>
                <a:gd name="connsiteX18" fmla="*/ 0 w 2298636"/>
                <a:gd name="connsiteY18" fmla="*/ 1328503 h 1616502"/>
                <a:gd name="connsiteX19" fmla="*/ 109536 w 2298636"/>
                <a:gd name="connsiteY19" fmla="*/ 96930 h 1616502"/>
                <a:gd name="connsiteX20" fmla="*/ 206466 w 2298636"/>
                <a:gd name="connsiteY20" fmla="*/ 0 h 161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98636" h="1616502">
                  <a:moveTo>
                    <a:pt x="343209" y="151228"/>
                  </a:moveTo>
                  <a:cubicBezTo>
                    <a:pt x="297440" y="151228"/>
                    <a:pt x="260337" y="184841"/>
                    <a:pt x="260337" y="226304"/>
                  </a:cubicBezTo>
                  <a:cubicBezTo>
                    <a:pt x="230917" y="397800"/>
                    <a:pt x="182296" y="991821"/>
                    <a:pt x="166687" y="1180205"/>
                  </a:cubicBezTo>
                  <a:lnTo>
                    <a:pt x="166687" y="1356608"/>
                  </a:lnTo>
                  <a:cubicBezTo>
                    <a:pt x="166687" y="1382379"/>
                    <a:pt x="189749" y="1403271"/>
                    <a:pt x="218197" y="1403271"/>
                  </a:cubicBezTo>
                  <a:lnTo>
                    <a:pt x="2080440" y="1403271"/>
                  </a:lnTo>
                  <a:cubicBezTo>
                    <a:pt x="2108887" y="1403271"/>
                    <a:pt x="2131949" y="1382379"/>
                    <a:pt x="2131949" y="1356608"/>
                  </a:cubicBezTo>
                  <a:lnTo>
                    <a:pt x="2131949" y="1180205"/>
                  </a:lnTo>
                  <a:lnTo>
                    <a:pt x="2038299" y="226304"/>
                  </a:lnTo>
                  <a:cubicBezTo>
                    <a:pt x="2038299" y="184841"/>
                    <a:pt x="2001196" y="151228"/>
                    <a:pt x="1955427" y="151228"/>
                  </a:cubicBezTo>
                  <a:close/>
                  <a:moveTo>
                    <a:pt x="206466" y="0"/>
                  </a:moveTo>
                  <a:lnTo>
                    <a:pt x="2092170" y="0"/>
                  </a:lnTo>
                  <a:cubicBezTo>
                    <a:pt x="2145703" y="0"/>
                    <a:pt x="2189100" y="43397"/>
                    <a:pt x="2189100" y="96930"/>
                  </a:cubicBezTo>
                  <a:lnTo>
                    <a:pt x="2298636" y="1328503"/>
                  </a:lnTo>
                  <a:lnTo>
                    <a:pt x="2298636" y="1556255"/>
                  </a:lnTo>
                  <a:cubicBezTo>
                    <a:pt x="2298636" y="1589528"/>
                    <a:pt x="2271662" y="1616502"/>
                    <a:pt x="2238389" y="1616502"/>
                  </a:cubicBezTo>
                  <a:lnTo>
                    <a:pt x="60247" y="1616502"/>
                  </a:lnTo>
                  <a:cubicBezTo>
                    <a:pt x="26974" y="1616502"/>
                    <a:pt x="0" y="1589528"/>
                    <a:pt x="0" y="1556255"/>
                  </a:cubicBezTo>
                  <a:lnTo>
                    <a:pt x="0" y="1328503"/>
                  </a:lnTo>
                  <a:cubicBezTo>
                    <a:pt x="18256" y="1085282"/>
                    <a:pt x="75125" y="318347"/>
                    <a:pt x="109536" y="96930"/>
                  </a:cubicBezTo>
                  <a:cubicBezTo>
                    <a:pt x="109536" y="43397"/>
                    <a:pt x="152933" y="0"/>
                    <a:pt x="206466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1" name="グループ化 220"/>
          <p:cNvGrpSpPr/>
          <p:nvPr/>
        </p:nvGrpSpPr>
        <p:grpSpPr>
          <a:xfrm>
            <a:off x="8103445" y="2837803"/>
            <a:ext cx="1159144" cy="1513133"/>
            <a:chOff x="8449983" y="4211122"/>
            <a:chExt cx="1159144" cy="1513133"/>
          </a:xfrm>
        </p:grpSpPr>
        <p:sp>
          <p:nvSpPr>
            <p:cNvPr id="222" name="四角形: 角を丸くする 221"/>
            <p:cNvSpPr/>
            <p:nvPr/>
          </p:nvSpPr>
          <p:spPr bwMode="auto">
            <a:xfrm>
              <a:off x="8573334" y="5561009"/>
              <a:ext cx="913566" cy="101604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23" name="四角形: 角を丸くする 222"/>
            <p:cNvSpPr/>
            <p:nvPr/>
          </p:nvSpPr>
          <p:spPr bwMode="auto">
            <a:xfrm>
              <a:off x="8499516" y="4262931"/>
              <a:ext cx="1061202" cy="1255196"/>
            </a:xfrm>
            <a:prstGeom prst="roundRect">
              <a:avLst>
                <a:gd name="adj" fmla="val 747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四角形: 角を丸くする 223"/>
            <p:cNvSpPr/>
            <p:nvPr/>
          </p:nvSpPr>
          <p:spPr bwMode="auto">
            <a:xfrm>
              <a:off x="8527894" y="4457676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四角形: 角を丸くする 224"/>
            <p:cNvSpPr/>
            <p:nvPr/>
          </p:nvSpPr>
          <p:spPr bwMode="auto">
            <a:xfrm>
              <a:off x="8513008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四角形: 角を丸くする 225"/>
            <p:cNvSpPr/>
            <p:nvPr/>
          </p:nvSpPr>
          <p:spPr bwMode="auto">
            <a:xfrm>
              <a:off x="9462835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四角形: 上の 2 つの角を丸める 226"/>
            <p:cNvSpPr/>
            <p:nvPr/>
          </p:nvSpPr>
          <p:spPr bwMode="auto">
            <a:xfrm>
              <a:off x="8449983" y="5632644"/>
              <a:ext cx="1159143" cy="916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角を丸くする 227"/>
            <p:cNvSpPr/>
            <p:nvPr/>
          </p:nvSpPr>
          <p:spPr bwMode="auto">
            <a:xfrm>
              <a:off x="8527894" y="4706913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四角形: 角を丸くする 228"/>
            <p:cNvSpPr/>
            <p:nvPr/>
          </p:nvSpPr>
          <p:spPr bwMode="auto">
            <a:xfrm>
              <a:off x="8513008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" name="四角形: 角を丸くする 229"/>
            <p:cNvSpPr/>
            <p:nvPr/>
          </p:nvSpPr>
          <p:spPr bwMode="auto">
            <a:xfrm>
              <a:off x="9462835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四角形: 角を丸くする 230"/>
            <p:cNvSpPr/>
            <p:nvPr/>
          </p:nvSpPr>
          <p:spPr bwMode="auto">
            <a:xfrm>
              <a:off x="8527894" y="4956150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四角形: 角を丸くする 231"/>
            <p:cNvSpPr/>
            <p:nvPr/>
          </p:nvSpPr>
          <p:spPr bwMode="auto">
            <a:xfrm>
              <a:off x="8513008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四角形: 角を丸くする 232"/>
            <p:cNvSpPr/>
            <p:nvPr/>
          </p:nvSpPr>
          <p:spPr bwMode="auto">
            <a:xfrm>
              <a:off x="9462835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4" name="四角形: 角を丸くする 233"/>
            <p:cNvSpPr/>
            <p:nvPr/>
          </p:nvSpPr>
          <p:spPr bwMode="auto">
            <a:xfrm>
              <a:off x="8527894" y="5205388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四角形: 角を丸くする 234"/>
            <p:cNvSpPr/>
            <p:nvPr/>
          </p:nvSpPr>
          <p:spPr bwMode="auto">
            <a:xfrm>
              <a:off x="8513008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四角形: 角を丸くする 235"/>
            <p:cNvSpPr/>
            <p:nvPr/>
          </p:nvSpPr>
          <p:spPr bwMode="auto">
            <a:xfrm>
              <a:off x="9462835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7" name="グループ化 236"/>
            <p:cNvGrpSpPr/>
            <p:nvPr/>
          </p:nvGrpSpPr>
          <p:grpSpPr>
            <a:xfrm>
              <a:off x="8624019" y="4290405"/>
              <a:ext cx="812197" cy="1218795"/>
              <a:chOff x="8472810" y="319478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39" name="四角形: 角を丸くする 238"/>
              <p:cNvSpPr/>
              <p:nvPr/>
            </p:nvSpPr>
            <p:spPr bwMode="auto">
              <a:xfrm>
                <a:off x="847281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角を丸くする 239"/>
              <p:cNvSpPr/>
              <p:nvPr/>
            </p:nvSpPr>
            <p:spPr bwMode="auto">
              <a:xfrm>
                <a:off x="860420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角を丸くする 240"/>
              <p:cNvSpPr/>
              <p:nvPr/>
            </p:nvSpPr>
            <p:spPr bwMode="auto">
              <a:xfrm>
                <a:off x="873559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角を丸くする 241"/>
              <p:cNvSpPr/>
              <p:nvPr/>
            </p:nvSpPr>
            <p:spPr bwMode="auto">
              <a:xfrm>
                <a:off x="8866986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角を丸くする 242"/>
              <p:cNvSpPr/>
              <p:nvPr/>
            </p:nvSpPr>
            <p:spPr bwMode="auto">
              <a:xfrm>
                <a:off x="8998378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/>
              <p:cNvSpPr/>
              <p:nvPr/>
            </p:nvSpPr>
            <p:spPr bwMode="auto">
              <a:xfrm>
                <a:off x="912977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角を丸くする 244"/>
              <p:cNvSpPr/>
              <p:nvPr/>
            </p:nvSpPr>
            <p:spPr bwMode="auto">
              <a:xfrm>
                <a:off x="926116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角を丸くする 245"/>
              <p:cNvSpPr/>
              <p:nvPr/>
            </p:nvSpPr>
            <p:spPr bwMode="auto">
              <a:xfrm>
                <a:off x="939255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/>
              <p:cNvSpPr/>
              <p:nvPr/>
            </p:nvSpPr>
            <p:spPr bwMode="auto">
              <a:xfrm>
                <a:off x="9523946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角を丸くする 247"/>
              <p:cNvSpPr/>
              <p:nvPr/>
            </p:nvSpPr>
            <p:spPr bwMode="auto">
              <a:xfrm>
                <a:off x="9655338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角を丸くする 248"/>
              <p:cNvSpPr/>
              <p:nvPr/>
            </p:nvSpPr>
            <p:spPr bwMode="auto">
              <a:xfrm>
                <a:off x="978673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角を丸くする 249"/>
              <p:cNvSpPr/>
              <p:nvPr/>
            </p:nvSpPr>
            <p:spPr bwMode="auto">
              <a:xfrm>
                <a:off x="9918122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四角形: 角を丸くする 250"/>
              <p:cNvSpPr/>
              <p:nvPr/>
            </p:nvSpPr>
            <p:spPr bwMode="auto">
              <a:xfrm>
                <a:off x="10180900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角を丸くする 251"/>
              <p:cNvSpPr/>
              <p:nvPr/>
            </p:nvSpPr>
            <p:spPr bwMode="auto">
              <a:xfrm>
                <a:off x="10049514" y="3194785"/>
                <a:ext cx="45719" cy="1440160"/>
              </a:xfrm>
              <a:prstGeom prst="round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フリーフォーム: 図形 237"/>
            <p:cNvSpPr/>
            <p:nvPr/>
          </p:nvSpPr>
          <p:spPr bwMode="auto">
            <a:xfrm>
              <a:off x="8451107" y="4211122"/>
              <a:ext cx="1158020" cy="1369713"/>
            </a:xfrm>
            <a:custGeom>
              <a:avLst/>
              <a:gdLst>
                <a:gd name="connsiteX0" fmla="*/ 147556 w 1158020"/>
                <a:gd name="connsiteY0" fmla="*/ 137729 h 1369713"/>
                <a:gd name="connsiteX1" fmla="*/ 101590 w 1158020"/>
                <a:gd name="connsiteY1" fmla="*/ 183695 h 1369713"/>
                <a:gd name="connsiteX2" fmla="*/ 101590 w 1158020"/>
                <a:gd name="connsiteY2" fmla="*/ 1187732 h 1369713"/>
                <a:gd name="connsiteX3" fmla="*/ 147556 w 1158020"/>
                <a:gd name="connsiteY3" fmla="*/ 1233698 h 1369713"/>
                <a:gd name="connsiteX4" fmla="*/ 1010464 w 1158020"/>
                <a:gd name="connsiteY4" fmla="*/ 1233698 h 1369713"/>
                <a:gd name="connsiteX5" fmla="*/ 1056430 w 1158020"/>
                <a:gd name="connsiteY5" fmla="*/ 1187732 h 1369713"/>
                <a:gd name="connsiteX6" fmla="*/ 1056430 w 1158020"/>
                <a:gd name="connsiteY6" fmla="*/ 183695 h 1369713"/>
                <a:gd name="connsiteX7" fmla="*/ 1010464 w 1158020"/>
                <a:gd name="connsiteY7" fmla="*/ 137729 h 1369713"/>
                <a:gd name="connsiteX8" fmla="*/ 86550 w 1158020"/>
                <a:gd name="connsiteY8" fmla="*/ 0 h 1369713"/>
                <a:gd name="connsiteX9" fmla="*/ 1071470 w 1158020"/>
                <a:gd name="connsiteY9" fmla="*/ 0 h 1369713"/>
                <a:gd name="connsiteX10" fmla="*/ 1158020 w 1158020"/>
                <a:gd name="connsiteY10" fmla="*/ 86550 h 1369713"/>
                <a:gd name="connsiteX11" fmla="*/ 1158020 w 1158020"/>
                <a:gd name="connsiteY11" fmla="*/ 1283163 h 1369713"/>
                <a:gd name="connsiteX12" fmla="*/ 1071470 w 1158020"/>
                <a:gd name="connsiteY12" fmla="*/ 1369713 h 1369713"/>
                <a:gd name="connsiteX13" fmla="*/ 86550 w 1158020"/>
                <a:gd name="connsiteY13" fmla="*/ 1369713 h 1369713"/>
                <a:gd name="connsiteX14" fmla="*/ 0 w 1158020"/>
                <a:gd name="connsiteY14" fmla="*/ 1283163 h 1369713"/>
                <a:gd name="connsiteX15" fmla="*/ 0 w 1158020"/>
                <a:gd name="connsiteY15" fmla="*/ 86550 h 1369713"/>
                <a:gd name="connsiteX16" fmla="*/ 86550 w 1158020"/>
                <a:gd name="connsiteY16" fmla="*/ 0 h 136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8020" h="1369713">
                  <a:moveTo>
                    <a:pt x="147556" y="137729"/>
                  </a:moveTo>
                  <a:cubicBezTo>
                    <a:pt x="122170" y="137729"/>
                    <a:pt x="101590" y="158309"/>
                    <a:pt x="101590" y="183695"/>
                  </a:cubicBezTo>
                  <a:lnTo>
                    <a:pt x="101590" y="1187732"/>
                  </a:lnTo>
                  <a:cubicBezTo>
                    <a:pt x="101590" y="1213118"/>
                    <a:pt x="122170" y="1233698"/>
                    <a:pt x="147556" y="1233698"/>
                  </a:cubicBezTo>
                  <a:lnTo>
                    <a:pt x="1010464" y="1233698"/>
                  </a:lnTo>
                  <a:cubicBezTo>
                    <a:pt x="1035850" y="1233698"/>
                    <a:pt x="1056430" y="1213118"/>
                    <a:pt x="1056430" y="1187732"/>
                  </a:cubicBezTo>
                  <a:lnTo>
                    <a:pt x="1056430" y="183695"/>
                  </a:lnTo>
                  <a:cubicBezTo>
                    <a:pt x="1056430" y="158309"/>
                    <a:pt x="1035850" y="137729"/>
                    <a:pt x="1010464" y="137729"/>
                  </a:cubicBezTo>
                  <a:close/>
                  <a:moveTo>
                    <a:pt x="86550" y="0"/>
                  </a:moveTo>
                  <a:lnTo>
                    <a:pt x="1071470" y="0"/>
                  </a:lnTo>
                  <a:cubicBezTo>
                    <a:pt x="1119270" y="0"/>
                    <a:pt x="1158020" y="38750"/>
                    <a:pt x="1158020" y="86550"/>
                  </a:cubicBezTo>
                  <a:lnTo>
                    <a:pt x="1158020" y="1283163"/>
                  </a:lnTo>
                  <a:cubicBezTo>
                    <a:pt x="1158020" y="1330963"/>
                    <a:pt x="1119270" y="1369713"/>
                    <a:pt x="1071470" y="1369713"/>
                  </a:cubicBezTo>
                  <a:lnTo>
                    <a:pt x="86550" y="1369713"/>
                  </a:lnTo>
                  <a:cubicBezTo>
                    <a:pt x="38750" y="1369713"/>
                    <a:pt x="0" y="1330963"/>
                    <a:pt x="0" y="1283163"/>
                  </a:cubicBezTo>
                  <a:lnTo>
                    <a:pt x="0" y="86550"/>
                  </a:lnTo>
                  <a:cubicBezTo>
                    <a:pt x="0" y="38750"/>
                    <a:pt x="38750" y="0"/>
                    <a:pt x="86550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53" name="グループ化 252"/>
          <p:cNvGrpSpPr/>
          <p:nvPr/>
        </p:nvGrpSpPr>
        <p:grpSpPr>
          <a:xfrm>
            <a:off x="2307871" y="4978594"/>
            <a:ext cx="1544124" cy="1307157"/>
            <a:chOff x="1959885" y="3982537"/>
            <a:chExt cx="2064268" cy="1747478"/>
          </a:xfrm>
        </p:grpSpPr>
        <p:sp>
          <p:nvSpPr>
            <p:cNvPr id="254" name="四角形: 上の 2 つの角を丸める 253"/>
            <p:cNvSpPr/>
            <p:nvPr/>
          </p:nvSpPr>
          <p:spPr bwMode="auto">
            <a:xfrm>
              <a:off x="2058557" y="3982537"/>
              <a:ext cx="1866923" cy="1658704"/>
            </a:xfrm>
            <a:prstGeom prst="round2SameRect">
              <a:avLst>
                <a:gd name="adj1" fmla="val 5485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81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5" name="四角形: 上の 2 つの角を丸める 254"/>
            <p:cNvSpPr/>
            <p:nvPr/>
          </p:nvSpPr>
          <p:spPr bwMode="auto">
            <a:xfrm>
              <a:off x="1959885" y="5619416"/>
              <a:ext cx="2064268" cy="110599"/>
            </a:xfrm>
            <a:prstGeom prst="round2SameRect">
              <a:avLst>
                <a:gd name="adj1" fmla="val 23097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四角形: 角を丸くする 255"/>
            <p:cNvSpPr/>
            <p:nvPr/>
          </p:nvSpPr>
          <p:spPr bwMode="auto">
            <a:xfrm>
              <a:off x="2164147" y="5195482"/>
              <a:ext cx="1679030" cy="263102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四角形: 角を丸くする 256"/>
            <p:cNvSpPr/>
            <p:nvPr/>
          </p:nvSpPr>
          <p:spPr bwMode="auto">
            <a:xfrm flipV="1">
              <a:off x="2170497" y="5345738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四角形: 角を丸くする 257"/>
            <p:cNvSpPr/>
            <p:nvPr/>
          </p:nvSpPr>
          <p:spPr bwMode="auto">
            <a:xfrm flipV="1">
              <a:off x="2170497" y="5314781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四角形: 角を丸くする 258"/>
            <p:cNvSpPr/>
            <p:nvPr/>
          </p:nvSpPr>
          <p:spPr bwMode="auto">
            <a:xfrm flipV="1">
              <a:off x="2170497" y="5283825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四角形: 角を丸くする 259"/>
            <p:cNvSpPr/>
            <p:nvPr/>
          </p:nvSpPr>
          <p:spPr bwMode="auto">
            <a:xfrm flipV="1">
              <a:off x="2170497" y="5252869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四角形: 角を丸くする 260"/>
            <p:cNvSpPr/>
            <p:nvPr/>
          </p:nvSpPr>
          <p:spPr bwMode="auto">
            <a:xfrm flipV="1">
              <a:off x="2170497" y="5221913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/>
            <p:cNvSpPr/>
            <p:nvPr/>
          </p:nvSpPr>
          <p:spPr bwMode="auto">
            <a:xfrm>
              <a:off x="2148567" y="5175863"/>
              <a:ext cx="1710190" cy="303589"/>
            </a:xfrm>
            <a:custGeom>
              <a:avLst/>
              <a:gdLst>
                <a:gd name="connsiteX0" fmla="*/ 75253 w 1710190"/>
                <a:gd name="connsiteY0" fmla="*/ 46382 h 303589"/>
                <a:gd name="connsiteX1" fmla="*/ 40980 w 1710190"/>
                <a:gd name="connsiteY1" fmla="*/ 80655 h 303589"/>
                <a:gd name="connsiteX2" fmla="*/ 40980 w 1710190"/>
                <a:gd name="connsiteY2" fmla="*/ 217742 h 303589"/>
                <a:gd name="connsiteX3" fmla="*/ 75253 w 1710190"/>
                <a:gd name="connsiteY3" fmla="*/ 252015 h 303589"/>
                <a:gd name="connsiteX4" fmla="*/ 1634937 w 1710190"/>
                <a:gd name="connsiteY4" fmla="*/ 252015 h 303589"/>
                <a:gd name="connsiteX5" fmla="*/ 1669210 w 1710190"/>
                <a:gd name="connsiteY5" fmla="*/ 217742 h 303589"/>
                <a:gd name="connsiteX6" fmla="*/ 1669210 w 1710190"/>
                <a:gd name="connsiteY6" fmla="*/ 80655 h 303589"/>
                <a:gd name="connsiteX7" fmla="*/ 1634937 w 1710190"/>
                <a:gd name="connsiteY7" fmla="*/ 46382 h 303589"/>
                <a:gd name="connsiteX8" fmla="*/ 50599 w 1710190"/>
                <a:gd name="connsiteY8" fmla="*/ 0 h 303589"/>
                <a:gd name="connsiteX9" fmla="*/ 1659591 w 1710190"/>
                <a:gd name="connsiteY9" fmla="*/ 0 h 303589"/>
                <a:gd name="connsiteX10" fmla="*/ 1710190 w 1710190"/>
                <a:gd name="connsiteY10" fmla="*/ 50599 h 303589"/>
                <a:gd name="connsiteX11" fmla="*/ 1710190 w 1710190"/>
                <a:gd name="connsiteY11" fmla="*/ 252990 h 303589"/>
                <a:gd name="connsiteX12" fmla="*/ 1659591 w 1710190"/>
                <a:gd name="connsiteY12" fmla="*/ 303589 h 303589"/>
                <a:gd name="connsiteX13" fmla="*/ 50599 w 1710190"/>
                <a:gd name="connsiteY13" fmla="*/ 303589 h 303589"/>
                <a:gd name="connsiteX14" fmla="*/ 0 w 1710190"/>
                <a:gd name="connsiteY14" fmla="*/ 252990 h 303589"/>
                <a:gd name="connsiteX15" fmla="*/ 0 w 1710190"/>
                <a:gd name="connsiteY15" fmla="*/ 50599 h 303589"/>
                <a:gd name="connsiteX16" fmla="*/ 50599 w 1710190"/>
                <a:gd name="connsiteY16" fmla="*/ 0 h 30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0190" h="303589">
                  <a:moveTo>
                    <a:pt x="75253" y="46382"/>
                  </a:moveTo>
                  <a:cubicBezTo>
                    <a:pt x="56325" y="46382"/>
                    <a:pt x="40980" y="61727"/>
                    <a:pt x="40980" y="80655"/>
                  </a:cubicBezTo>
                  <a:lnTo>
                    <a:pt x="40980" y="217742"/>
                  </a:lnTo>
                  <a:cubicBezTo>
                    <a:pt x="40980" y="236670"/>
                    <a:pt x="56325" y="252015"/>
                    <a:pt x="75253" y="252015"/>
                  </a:cubicBezTo>
                  <a:lnTo>
                    <a:pt x="1634937" y="252015"/>
                  </a:lnTo>
                  <a:cubicBezTo>
                    <a:pt x="1653865" y="252015"/>
                    <a:pt x="1669210" y="236670"/>
                    <a:pt x="1669210" y="217742"/>
                  </a:cubicBezTo>
                  <a:lnTo>
                    <a:pt x="1669210" y="80655"/>
                  </a:lnTo>
                  <a:cubicBezTo>
                    <a:pt x="1669210" y="61727"/>
                    <a:pt x="1653865" y="46382"/>
                    <a:pt x="1634937" y="46382"/>
                  </a:cubicBezTo>
                  <a:close/>
                  <a:moveTo>
                    <a:pt x="50599" y="0"/>
                  </a:moveTo>
                  <a:lnTo>
                    <a:pt x="1659591" y="0"/>
                  </a:lnTo>
                  <a:cubicBezTo>
                    <a:pt x="1687536" y="0"/>
                    <a:pt x="1710190" y="22654"/>
                    <a:pt x="1710190" y="50599"/>
                  </a:cubicBezTo>
                  <a:lnTo>
                    <a:pt x="1710190" y="252990"/>
                  </a:lnTo>
                  <a:cubicBezTo>
                    <a:pt x="1710190" y="280935"/>
                    <a:pt x="1687536" y="303589"/>
                    <a:pt x="1659591" y="303589"/>
                  </a:cubicBezTo>
                  <a:lnTo>
                    <a:pt x="50599" y="303589"/>
                  </a:lnTo>
                  <a:cubicBezTo>
                    <a:pt x="22654" y="303589"/>
                    <a:pt x="0" y="280935"/>
                    <a:pt x="0" y="252990"/>
                  </a:cubicBezTo>
                  <a:lnTo>
                    <a:pt x="0" y="50599"/>
                  </a:lnTo>
                  <a:cubicBezTo>
                    <a:pt x="0" y="22654"/>
                    <a:pt x="22654" y="0"/>
                    <a:pt x="50599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84" name="グループ化 283"/>
          <p:cNvGrpSpPr/>
          <p:nvPr/>
        </p:nvGrpSpPr>
        <p:grpSpPr>
          <a:xfrm>
            <a:off x="7917588" y="5274205"/>
            <a:ext cx="1608977" cy="1011546"/>
            <a:chOff x="10464109" y="3564015"/>
            <a:chExt cx="2434437" cy="1530504"/>
          </a:xfrm>
        </p:grpSpPr>
        <p:sp>
          <p:nvSpPr>
            <p:cNvPr id="285" name="正方形/長方形 284"/>
            <p:cNvSpPr/>
            <p:nvPr/>
          </p:nvSpPr>
          <p:spPr bwMode="auto">
            <a:xfrm>
              <a:off x="10640688" y="3564017"/>
              <a:ext cx="1928398" cy="1427537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正方形/長方形 285"/>
            <p:cNvSpPr/>
            <p:nvPr/>
          </p:nvSpPr>
          <p:spPr bwMode="auto">
            <a:xfrm>
              <a:off x="10640688" y="3664031"/>
              <a:ext cx="1928398" cy="12375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/>
            <p:cNvSpPr/>
            <p:nvPr/>
          </p:nvSpPr>
          <p:spPr bwMode="auto">
            <a:xfrm>
              <a:off x="10640687" y="37416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/>
            <p:cNvSpPr/>
            <p:nvPr/>
          </p:nvSpPr>
          <p:spPr bwMode="auto">
            <a:xfrm>
              <a:off x="10640687" y="38464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正方形/長方形 288"/>
            <p:cNvSpPr/>
            <p:nvPr/>
          </p:nvSpPr>
          <p:spPr bwMode="auto">
            <a:xfrm>
              <a:off x="10640687" y="39512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正方形/長方形 289"/>
            <p:cNvSpPr/>
            <p:nvPr/>
          </p:nvSpPr>
          <p:spPr bwMode="auto">
            <a:xfrm>
              <a:off x="10640687" y="40560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/>
            <p:cNvSpPr/>
            <p:nvPr/>
          </p:nvSpPr>
          <p:spPr bwMode="auto">
            <a:xfrm>
              <a:off x="10640687" y="41607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/>
            <p:cNvSpPr/>
            <p:nvPr/>
          </p:nvSpPr>
          <p:spPr bwMode="auto">
            <a:xfrm>
              <a:off x="10640687" y="42655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正方形/長方形 292"/>
            <p:cNvSpPr/>
            <p:nvPr/>
          </p:nvSpPr>
          <p:spPr bwMode="auto">
            <a:xfrm>
              <a:off x="10640687" y="43703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正方形/長方形 293"/>
            <p:cNvSpPr/>
            <p:nvPr/>
          </p:nvSpPr>
          <p:spPr bwMode="auto">
            <a:xfrm>
              <a:off x="10640687" y="45798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正方形/長方形 294"/>
            <p:cNvSpPr/>
            <p:nvPr/>
          </p:nvSpPr>
          <p:spPr bwMode="auto">
            <a:xfrm>
              <a:off x="10640687" y="44751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正方形/長方形 295"/>
            <p:cNvSpPr/>
            <p:nvPr/>
          </p:nvSpPr>
          <p:spPr bwMode="auto">
            <a:xfrm>
              <a:off x="10640687" y="46846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四角形: 上の 2 つの角を丸める 296"/>
            <p:cNvSpPr/>
            <p:nvPr/>
          </p:nvSpPr>
          <p:spPr bwMode="auto">
            <a:xfrm rot="16200000">
              <a:off x="9902710" y="4204726"/>
              <a:ext cx="1427537" cy="146117"/>
            </a:xfrm>
            <a:prstGeom prst="round2SameRect">
              <a:avLst>
                <a:gd name="adj1" fmla="val 25385"/>
                <a:gd name="adj2" fmla="val 0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四角形: 上の 2 つの角を丸める 297"/>
            <p:cNvSpPr/>
            <p:nvPr/>
          </p:nvSpPr>
          <p:spPr bwMode="auto">
            <a:xfrm rot="5400000" flipH="1">
              <a:off x="11974178" y="4139470"/>
              <a:ext cx="1427537" cy="276628"/>
            </a:xfrm>
            <a:prstGeom prst="round2SameRect">
              <a:avLst>
                <a:gd name="adj1" fmla="val 9890"/>
                <a:gd name="adj2" fmla="val 0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98"/>
            <p:cNvSpPr/>
            <p:nvPr/>
          </p:nvSpPr>
          <p:spPr bwMode="auto">
            <a:xfrm>
              <a:off x="12585621" y="4442699"/>
              <a:ext cx="203548" cy="2035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楕円 299"/>
            <p:cNvSpPr/>
            <p:nvPr/>
          </p:nvSpPr>
          <p:spPr bwMode="auto">
            <a:xfrm>
              <a:off x="12617102" y="4471698"/>
              <a:ext cx="140586" cy="1405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楕円 300"/>
            <p:cNvSpPr/>
            <p:nvPr/>
          </p:nvSpPr>
          <p:spPr bwMode="auto">
            <a:xfrm>
              <a:off x="12655202" y="4701218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楕円 301"/>
            <p:cNvSpPr/>
            <p:nvPr/>
          </p:nvSpPr>
          <p:spPr bwMode="auto">
            <a:xfrm>
              <a:off x="12655202" y="4810755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四角形: 上の 2 つの角を丸める 302"/>
            <p:cNvSpPr/>
            <p:nvPr/>
          </p:nvSpPr>
          <p:spPr bwMode="auto">
            <a:xfrm>
              <a:off x="10464109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03"/>
            <p:cNvSpPr/>
            <p:nvPr/>
          </p:nvSpPr>
          <p:spPr bwMode="auto">
            <a:xfrm>
              <a:off x="12447690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39439" y="5274205"/>
            <a:ext cx="1608977" cy="1011546"/>
            <a:chOff x="5099629" y="3564015"/>
            <a:chExt cx="2434437" cy="1530504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5276208" y="3564017"/>
              <a:ext cx="1928398" cy="1427537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5276208" y="3664031"/>
              <a:ext cx="1928398" cy="12375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276207" y="37416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76207" y="38464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76207" y="39512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76207" y="40560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5276207" y="41607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5276207" y="42655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276207" y="43703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276207" y="45798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276207" y="44751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5276207" y="46846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/>
            <p:cNvSpPr/>
            <p:nvPr/>
          </p:nvSpPr>
          <p:spPr bwMode="auto">
            <a:xfrm rot="16200000">
              <a:off x="4538230" y="4204726"/>
              <a:ext cx="1427537" cy="146117"/>
            </a:xfrm>
            <a:prstGeom prst="round2SameRect">
              <a:avLst>
                <a:gd name="adj1" fmla="val 25385"/>
                <a:gd name="adj2" fmla="val 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上の 2 つの角を丸める 15"/>
            <p:cNvSpPr/>
            <p:nvPr/>
          </p:nvSpPr>
          <p:spPr bwMode="auto">
            <a:xfrm rot="5400000" flipH="1">
              <a:off x="6609698" y="4139470"/>
              <a:ext cx="1427537" cy="276628"/>
            </a:xfrm>
            <a:prstGeom prst="round2SameRect">
              <a:avLst>
                <a:gd name="adj1" fmla="val 9890"/>
                <a:gd name="adj2" fmla="val 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/>
            <p:cNvSpPr/>
            <p:nvPr/>
          </p:nvSpPr>
          <p:spPr bwMode="auto">
            <a:xfrm>
              <a:off x="7221141" y="4442699"/>
              <a:ext cx="203548" cy="20354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/>
            <p:cNvSpPr/>
            <p:nvPr/>
          </p:nvSpPr>
          <p:spPr bwMode="auto">
            <a:xfrm>
              <a:off x="7252622" y="4471698"/>
              <a:ext cx="140586" cy="1405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/>
            <p:cNvSpPr/>
            <p:nvPr/>
          </p:nvSpPr>
          <p:spPr bwMode="auto">
            <a:xfrm>
              <a:off x="7290722" y="4701218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/>
            <p:cNvSpPr/>
            <p:nvPr/>
          </p:nvSpPr>
          <p:spPr bwMode="auto">
            <a:xfrm>
              <a:off x="7290722" y="4810755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上の 2 つの角を丸める 20"/>
            <p:cNvSpPr/>
            <p:nvPr/>
          </p:nvSpPr>
          <p:spPr bwMode="auto">
            <a:xfrm>
              <a:off x="5099629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上の 2 つの角を丸める 21"/>
            <p:cNvSpPr/>
            <p:nvPr/>
          </p:nvSpPr>
          <p:spPr bwMode="auto">
            <a:xfrm>
              <a:off x="7083210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41231" y="4978594"/>
            <a:ext cx="1544124" cy="1307157"/>
            <a:chOff x="-205465" y="3982537"/>
            <a:chExt cx="2064268" cy="1747478"/>
          </a:xfrm>
        </p:grpSpPr>
        <p:sp>
          <p:nvSpPr>
            <p:cNvPr id="24" name="四角形: 上の 2 つの角を丸める 23"/>
            <p:cNvSpPr/>
            <p:nvPr/>
          </p:nvSpPr>
          <p:spPr bwMode="auto">
            <a:xfrm>
              <a:off x="-106793" y="3982537"/>
              <a:ext cx="1866923" cy="1658704"/>
            </a:xfrm>
            <a:prstGeom prst="round2SameRect">
              <a:avLst>
                <a:gd name="adj1" fmla="val 5485"/>
                <a:gd name="adj2" fmla="val 0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上の 2 つの角を丸める 24"/>
            <p:cNvSpPr/>
            <p:nvPr/>
          </p:nvSpPr>
          <p:spPr bwMode="auto">
            <a:xfrm>
              <a:off x="-205465" y="5619416"/>
              <a:ext cx="2064268" cy="110599"/>
            </a:xfrm>
            <a:prstGeom prst="round2SameRect">
              <a:avLst>
                <a:gd name="adj1" fmla="val 23097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/>
            <p:cNvSpPr/>
            <p:nvPr/>
          </p:nvSpPr>
          <p:spPr bwMode="auto">
            <a:xfrm>
              <a:off x="-1203" y="5195482"/>
              <a:ext cx="1679030" cy="263102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/>
            <p:cNvSpPr/>
            <p:nvPr/>
          </p:nvSpPr>
          <p:spPr bwMode="auto">
            <a:xfrm flipV="1">
              <a:off x="5147" y="5345738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角を丸くする 27"/>
            <p:cNvSpPr/>
            <p:nvPr/>
          </p:nvSpPr>
          <p:spPr bwMode="auto">
            <a:xfrm flipV="1">
              <a:off x="5147" y="5314781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角を丸くする 28"/>
            <p:cNvSpPr/>
            <p:nvPr/>
          </p:nvSpPr>
          <p:spPr bwMode="auto">
            <a:xfrm flipV="1">
              <a:off x="5147" y="5283825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/>
            <p:cNvSpPr/>
            <p:nvPr/>
          </p:nvSpPr>
          <p:spPr bwMode="auto">
            <a:xfrm flipV="1">
              <a:off x="5147" y="5252869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/>
            <p:cNvSpPr/>
            <p:nvPr/>
          </p:nvSpPr>
          <p:spPr bwMode="auto">
            <a:xfrm flipV="1">
              <a:off x="5147" y="5221913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/>
            <p:cNvSpPr/>
            <p:nvPr/>
          </p:nvSpPr>
          <p:spPr bwMode="auto">
            <a:xfrm>
              <a:off x="-16783" y="5175863"/>
              <a:ext cx="1710190" cy="303589"/>
            </a:xfrm>
            <a:custGeom>
              <a:avLst/>
              <a:gdLst>
                <a:gd name="connsiteX0" fmla="*/ 75253 w 1710190"/>
                <a:gd name="connsiteY0" fmla="*/ 46382 h 303589"/>
                <a:gd name="connsiteX1" fmla="*/ 40980 w 1710190"/>
                <a:gd name="connsiteY1" fmla="*/ 80655 h 303589"/>
                <a:gd name="connsiteX2" fmla="*/ 40980 w 1710190"/>
                <a:gd name="connsiteY2" fmla="*/ 217742 h 303589"/>
                <a:gd name="connsiteX3" fmla="*/ 75253 w 1710190"/>
                <a:gd name="connsiteY3" fmla="*/ 252015 h 303589"/>
                <a:gd name="connsiteX4" fmla="*/ 1634937 w 1710190"/>
                <a:gd name="connsiteY4" fmla="*/ 252015 h 303589"/>
                <a:gd name="connsiteX5" fmla="*/ 1669210 w 1710190"/>
                <a:gd name="connsiteY5" fmla="*/ 217742 h 303589"/>
                <a:gd name="connsiteX6" fmla="*/ 1669210 w 1710190"/>
                <a:gd name="connsiteY6" fmla="*/ 80655 h 303589"/>
                <a:gd name="connsiteX7" fmla="*/ 1634937 w 1710190"/>
                <a:gd name="connsiteY7" fmla="*/ 46382 h 303589"/>
                <a:gd name="connsiteX8" fmla="*/ 50599 w 1710190"/>
                <a:gd name="connsiteY8" fmla="*/ 0 h 303589"/>
                <a:gd name="connsiteX9" fmla="*/ 1659591 w 1710190"/>
                <a:gd name="connsiteY9" fmla="*/ 0 h 303589"/>
                <a:gd name="connsiteX10" fmla="*/ 1710190 w 1710190"/>
                <a:gd name="connsiteY10" fmla="*/ 50599 h 303589"/>
                <a:gd name="connsiteX11" fmla="*/ 1710190 w 1710190"/>
                <a:gd name="connsiteY11" fmla="*/ 252990 h 303589"/>
                <a:gd name="connsiteX12" fmla="*/ 1659591 w 1710190"/>
                <a:gd name="connsiteY12" fmla="*/ 303589 h 303589"/>
                <a:gd name="connsiteX13" fmla="*/ 50599 w 1710190"/>
                <a:gd name="connsiteY13" fmla="*/ 303589 h 303589"/>
                <a:gd name="connsiteX14" fmla="*/ 0 w 1710190"/>
                <a:gd name="connsiteY14" fmla="*/ 252990 h 303589"/>
                <a:gd name="connsiteX15" fmla="*/ 0 w 1710190"/>
                <a:gd name="connsiteY15" fmla="*/ 50599 h 303589"/>
                <a:gd name="connsiteX16" fmla="*/ 50599 w 1710190"/>
                <a:gd name="connsiteY16" fmla="*/ 0 h 30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0190" h="303589">
                  <a:moveTo>
                    <a:pt x="75253" y="46382"/>
                  </a:moveTo>
                  <a:cubicBezTo>
                    <a:pt x="56325" y="46382"/>
                    <a:pt x="40980" y="61727"/>
                    <a:pt x="40980" y="80655"/>
                  </a:cubicBezTo>
                  <a:lnTo>
                    <a:pt x="40980" y="217742"/>
                  </a:lnTo>
                  <a:cubicBezTo>
                    <a:pt x="40980" y="236670"/>
                    <a:pt x="56325" y="252015"/>
                    <a:pt x="75253" y="252015"/>
                  </a:cubicBezTo>
                  <a:lnTo>
                    <a:pt x="1634937" y="252015"/>
                  </a:lnTo>
                  <a:cubicBezTo>
                    <a:pt x="1653865" y="252015"/>
                    <a:pt x="1669210" y="236670"/>
                    <a:pt x="1669210" y="217742"/>
                  </a:cubicBezTo>
                  <a:lnTo>
                    <a:pt x="1669210" y="80655"/>
                  </a:lnTo>
                  <a:cubicBezTo>
                    <a:pt x="1669210" y="61727"/>
                    <a:pt x="1653865" y="46382"/>
                    <a:pt x="1634937" y="46382"/>
                  </a:cubicBezTo>
                  <a:close/>
                  <a:moveTo>
                    <a:pt x="50599" y="0"/>
                  </a:moveTo>
                  <a:lnTo>
                    <a:pt x="1659591" y="0"/>
                  </a:lnTo>
                  <a:cubicBezTo>
                    <a:pt x="1687536" y="0"/>
                    <a:pt x="1710190" y="22654"/>
                    <a:pt x="1710190" y="50599"/>
                  </a:cubicBezTo>
                  <a:lnTo>
                    <a:pt x="1710190" y="252990"/>
                  </a:lnTo>
                  <a:cubicBezTo>
                    <a:pt x="1710190" y="280935"/>
                    <a:pt x="1687536" y="303589"/>
                    <a:pt x="1659591" y="303589"/>
                  </a:cubicBezTo>
                  <a:lnTo>
                    <a:pt x="50599" y="303589"/>
                  </a:lnTo>
                  <a:cubicBezTo>
                    <a:pt x="22654" y="303589"/>
                    <a:pt x="0" y="280935"/>
                    <a:pt x="0" y="252990"/>
                  </a:cubicBezTo>
                  <a:lnTo>
                    <a:pt x="0" y="50599"/>
                  </a:lnTo>
                  <a:cubicBezTo>
                    <a:pt x="0" y="22654"/>
                    <a:pt x="22654" y="0"/>
                    <a:pt x="50599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33180" y="5274205"/>
            <a:ext cx="1608977" cy="1011546"/>
            <a:chOff x="7720909" y="3564015"/>
            <a:chExt cx="2434437" cy="1530504"/>
          </a:xfrm>
        </p:grpSpPr>
        <p:sp>
          <p:nvSpPr>
            <p:cNvPr id="34" name="正方形/長方形 33"/>
            <p:cNvSpPr/>
            <p:nvPr/>
          </p:nvSpPr>
          <p:spPr bwMode="auto">
            <a:xfrm>
              <a:off x="7897488" y="3564017"/>
              <a:ext cx="1928398" cy="14275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/>
            <p:cNvSpPr/>
            <p:nvPr/>
          </p:nvSpPr>
          <p:spPr bwMode="auto">
            <a:xfrm>
              <a:off x="7897488" y="3664031"/>
              <a:ext cx="1928398" cy="12375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 bwMode="auto">
            <a:xfrm>
              <a:off x="7897487" y="37416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 bwMode="auto">
            <a:xfrm>
              <a:off x="7897487" y="38464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 bwMode="auto">
            <a:xfrm>
              <a:off x="7897487" y="39512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/>
            <p:cNvSpPr/>
            <p:nvPr/>
          </p:nvSpPr>
          <p:spPr bwMode="auto">
            <a:xfrm>
              <a:off x="7897487" y="40560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 bwMode="auto">
            <a:xfrm>
              <a:off x="7897487" y="41607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 bwMode="auto">
            <a:xfrm>
              <a:off x="7897487" y="42655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 bwMode="auto">
            <a:xfrm>
              <a:off x="7897487" y="43703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 bwMode="auto">
            <a:xfrm>
              <a:off x="7897487" y="45798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7897487" y="44751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 bwMode="auto">
            <a:xfrm>
              <a:off x="7897487" y="46846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丸める 45"/>
            <p:cNvSpPr/>
            <p:nvPr/>
          </p:nvSpPr>
          <p:spPr bwMode="auto">
            <a:xfrm rot="16200000">
              <a:off x="7159510" y="4204726"/>
              <a:ext cx="1427537" cy="146117"/>
            </a:xfrm>
            <a:prstGeom prst="round2SameRect">
              <a:avLst>
                <a:gd name="adj1" fmla="val 25385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/>
            <p:cNvSpPr/>
            <p:nvPr/>
          </p:nvSpPr>
          <p:spPr bwMode="auto">
            <a:xfrm rot="5400000" flipH="1">
              <a:off x="9230978" y="4139470"/>
              <a:ext cx="1427537" cy="276628"/>
            </a:xfrm>
            <a:prstGeom prst="round2SameRect">
              <a:avLst>
                <a:gd name="adj1" fmla="val 989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/>
            <p:cNvSpPr/>
            <p:nvPr/>
          </p:nvSpPr>
          <p:spPr bwMode="auto">
            <a:xfrm>
              <a:off x="9842421" y="4442699"/>
              <a:ext cx="203548" cy="20354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/>
            <p:cNvSpPr/>
            <p:nvPr/>
          </p:nvSpPr>
          <p:spPr bwMode="auto">
            <a:xfrm>
              <a:off x="9873902" y="4471698"/>
              <a:ext cx="140586" cy="1405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/>
            <p:cNvSpPr/>
            <p:nvPr/>
          </p:nvSpPr>
          <p:spPr bwMode="auto">
            <a:xfrm>
              <a:off x="9912002" y="4701218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/>
            <p:cNvSpPr/>
            <p:nvPr/>
          </p:nvSpPr>
          <p:spPr bwMode="auto">
            <a:xfrm>
              <a:off x="9912002" y="4810755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上の 2 つの角を丸める 51"/>
            <p:cNvSpPr/>
            <p:nvPr/>
          </p:nvSpPr>
          <p:spPr bwMode="auto">
            <a:xfrm>
              <a:off x="7720909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上の 2 つの角を丸める 52"/>
            <p:cNvSpPr/>
            <p:nvPr/>
          </p:nvSpPr>
          <p:spPr bwMode="auto">
            <a:xfrm>
              <a:off x="9704490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719230" y="826823"/>
            <a:ext cx="955599" cy="1613678"/>
            <a:chOff x="551304" y="779079"/>
            <a:chExt cx="1093658" cy="1846813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1302207" y="779079"/>
              <a:ext cx="241998" cy="45720"/>
              <a:chOff x="768887" y="765412"/>
              <a:chExt cx="241998" cy="45720"/>
            </a:xfrm>
          </p:grpSpPr>
          <p:sp>
            <p:nvSpPr>
              <p:cNvPr id="64" name="四角形: 上の 2 つの角を丸める 63"/>
              <p:cNvSpPr/>
              <p:nvPr/>
            </p:nvSpPr>
            <p:spPr bwMode="auto">
              <a:xfrm>
                <a:off x="906999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64"/>
              <p:cNvSpPr/>
              <p:nvPr/>
            </p:nvSpPr>
            <p:spPr bwMode="auto">
              <a:xfrm>
                <a:off x="768887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四角形: 角を丸くする 55"/>
            <p:cNvSpPr/>
            <p:nvPr/>
          </p:nvSpPr>
          <p:spPr bwMode="auto">
            <a:xfrm>
              <a:off x="825784" y="2262951"/>
              <a:ext cx="562002" cy="250887"/>
            </a:xfrm>
            <a:prstGeom prst="roundRect">
              <a:avLst>
                <a:gd name="adj" fmla="val 2868"/>
              </a:avLst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/>
            <p:cNvSpPr/>
            <p:nvPr/>
          </p:nvSpPr>
          <p:spPr bwMode="auto">
            <a:xfrm>
              <a:off x="626545" y="818710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/>
            <p:cNvSpPr/>
            <p:nvPr/>
          </p:nvSpPr>
          <p:spPr bwMode="auto">
            <a:xfrm>
              <a:off x="626545" y="979167"/>
              <a:ext cx="960480" cy="1230486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/>
            <p:cNvSpPr/>
            <p:nvPr/>
          </p:nvSpPr>
          <p:spPr bwMode="auto">
            <a:xfrm>
              <a:off x="7430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/>
            <p:cNvSpPr/>
            <p:nvPr/>
          </p:nvSpPr>
          <p:spPr bwMode="auto">
            <a:xfrm>
              <a:off x="9589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" name="四角形: 角を丸くする 60"/>
            <p:cNvSpPr/>
            <p:nvPr/>
          </p:nvSpPr>
          <p:spPr bwMode="auto">
            <a:xfrm>
              <a:off x="11748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2" name="四角形: 角を丸くする 61"/>
            <p:cNvSpPr/>
            <p:nvPr/>
          </p:nvSpPr>
          <p:spPr bwMode="auto">
            <a:xfrm>
              <a:off x="139074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3" name="四角形: 上の 2 つの角を丸める 62"/>
            <p:cNvSpPr/>
            <p:nvPr/>
          </p:nvSpPr>
          <p:spPr bwMode="auto">
            <a:xfrm>
              <a:off x="551304" y="2472889"/>
              <a:ext cx="1093658" cy="153003"/>
            </a:xfrm>
            <a:prstGeom prst="round2Same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2573754" y="826823"/>
            <a:ext cx="955599" cy="1613678"/>
            <a:chOff x="2132454" y="779079"/>
            <a:chExt cx="1093658" cy="1846813"/>
          </a:xfrm>
        </p:grpSpPr>
        <p:sp>
          <p:nvSpPr>
            <p:cNvPr id="67" name="四角形: 角を丸くする 66"/>
            <p:cNvSpPr/>
            <p:nvPr/>
          </p:nvSpPr>
          <p:spPr bwMode="auto">
            <a:xfrm>
              <a:off x="2406934" y="2262951"/>
              <a:ext cx="562002" cy="250887"/>
            </a:xfrm>
            <a:prstGeom prst="roundRect">
              <a:avLst>
                <a:gd name="adj" fmla="val 286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8" name="四角形: 角を丸くする 67"/>
            <p:cNvSpPr/>
            <p:nvPr/>
          </p:nvSpPr>
          <p:spPr bwMode="auto">
            <a:xfrm>
              <a:off x="2207695" y="818710"/>
              <a:ext cx="960480" cy="1530170"/>
            </a:xfrm>
            <a:prstGeom prst="roundRect">
              <a:avLst>
                <a:gd name="adj" fmla="val 2868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/>
            <p:cNvSpPr/>
            <p:nvPr/>
          </p:nvSpPr>
          <p:spPr bwMode="auto">
            <a:xfrm>
              <a:off x="2207695" y="979167"/>
              <a:ext cx="960480" cy="1230486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0" name="四角形: 角を丸くする 69"/>
            <p:cNvSpPr/>
            <p:nvPr/>
          </p:nvSpPr>
          <p:spPr bwMode="auto">
            <a:xfrm>
              <a:off x="23241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1" name="四角形: 角を丸くする 70"/>
            <p:cNvSpPr/>
            <p:nvPr/>
          </p:nvSpPr>
          <p:spPr bwMode="auto">
            <a:xfrm>
              <a:off x="25400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2" name="四角形: 角を丸くする 71"/>
            <p:cNvSpPr/>
            <p:nvPr/>
          </p:nvSpPr>
          <p:spPr bwMode="auto">
            <a:xfrm>
              <a:off x="27559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/>
            <p:cNvSpPr/>
            <p:nvPr/>
          </p:nvSpPr>
          <p:spPr bwMode="auto">
            <a:xfrm>
              <a:off x="2971892" y="1028646"/>
              <a:ext cx="87365" cy="1110297"/>
            </a:xfrm>
            <a:prstGeom prst="roundRect">
              <a:avLst>
                <a:gd name="adj" fmla="val 9917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4" name="四角形: 上の 2 つの角を丸める 73"/>
            <p:cNvSpPr/>
            <p:nvPr/>
          </p:nvSpPr>
          <p:spPr bwMode="auto">
            <a:xfrm>
              <a:off x="2132454" y="2472889"/>
              <a:ext cx="1093658" cy="153003"/>
            </a:xfrm>
            <a:prstGeom prst="round2Same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75" name="グループ化 74"/>
            <p:cNvGrpSpPr/>
            <p:nvPr/>
          </p:nvGrpSpPr>
          <p:grpSpPr>
            <a:xfrm>
              <a:off x="2870657" y="779079"/>
              <a:ext cx="241998" cy="45720"/>
              <a:chOff x="768887" y="765412"/>
              <a:chExt cx="241998" cy="45720"/>
            </a:xfrm>
          </p:grpSpPr>
          <p:sp>
            <p:nvSpPr>
              <p:cNvPr id="76" name="四角形: 上の 2 つの角を丸める 75"/>
              <p:cNvSpPr/>
              <p:nvPr/>
            </p:nvSpPr>
            <p:spPr bwMode="auto">
              <a:xfrm>
                <a:off x="768887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/>
              <p:cNvSpPr/>
              <p:nvPr/>
            </p:nvSpPr>
            <p:spPr bwMode="auto">
              <a:xfrm>
                <a:off x="906999" y="765412"/>
                <a:ext cx="103886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" name="グループ化 77"/>
          <p:cNvGrpSpPr/>
          <p:nvPr/>
        </p:nvGrpSpPr>
        <p:grpSpPr>
          <a:xfrm>
            <a:off x="716182" y="2753925"/>
            <a:ext cx="1025611" cy="1612456"/>
            <a:chOff x="3568852" y="4130983"/>
            <a:chExt cx="1503262" cy="2363415"/>
          </a:xfrm>
        </p:grpSpPr>
        <p:sp>
          <p:nvSpPr>
            <p:cNvPr id="79" name="四角形: 角を丸くする 78"/>
            <p:cNvSpPr/>
            <p:nvPr/>
          </p:nvSpPr>
          <p:spPr bwMode="auto">
            <a:xfrm>
              <a:off x="4264871" y="5544511"/>
              <a:ext cx="116578" cy="647850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四角形: 角を丸くする 79"/>
            <p:cNvSpPr/>
            <p:nvPr/>
          </p:nvSpPr>
          <p:spPr bwMode="auto">
            <a:xfrm>
              <a:off x="4234093" y="5805765"/>
              <a:ext cx="178134" cy="63548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四角形: 上の 2 つの角を丸める 80"/>
            <p:cNvSpPr/>
            <p:nvPr/>
          </p:nvSpPr>
          <p:spPr bwMode="auto">
            <a:xfrm>
              <a:off x="3855283" y="6388100"/>
              <a:ext cx="933636" cy="106298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楕円 81"/>
            <p:cNvSpPr/>
            <p:nvPr/>
          </p:nvSpPr>
          <p:spPr bwMode="auto">
            <a:xfrm>
              <a:off x="3619342" y="4181474"/>
              <a:ext cx="1402282" cy="140228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/>
            <p:cNvSpPr/>
            <p:nvPr/>
          </p:nvSpPr>
          <p:spPr bwMode="auto">
            <a:xfrm>
              <a:off x="3613856" y="4175988"/>
              <a:ext cx="1413253" cy="1413252"/>
            </a:xfrm>
            <a:custGeom>
              <a:avLst/>
              <a:gdLst>
                <a:gd name="connsiteX0" fmla="*/ 691387 w 1413253"/>
                <a:gd name="connsiteY0" fmla="*/ 0 h 1413252"/>
                <a:gd name="connsiteX1" fmla="*/ 721866 w 1413253"/>
                <a:gd name="connsiteY1" fmla="*/ 0 h 1413252"/>
                <a:gd name="connsiteX2" fmla="*/ 729486 w 1413253"/>
                <a:gd name="connsiteY2" fmla="*/ 7620 h 1413252"/>
                <a:gd name="connsiteX3" fmla="*/ 729486 w 1413253"/>
                <a:gd name="connsiteY3" fmla="*/ 532991 h 1413252"/>
                <a:gd name="connsiteX4" fmla="*/ 865462 w 1413253"/>
                <a:gd name="connsiteY4" fmla="*/ 25522 h 1413252"/>
                <a:gd name="connsiteX5" fmla="*/ 874795 w 1413253"/>
                <a:gd name="connsiteY5" fmla="*/ 20134 h 1413252"/>
                <a:gd name="connsiteX6" fmla="*/ 904235 w 1413253"/>
                <a:gd name="connsiteY6" fmla="*/ 28022 h 1413252"/>
                <a:gd name="connsiteX7" fmla="*/ 909623 w 1413253"/>
                <a:gd name="connsiteY7" fmla="*/ 37355 h 1413252"/>
                <a:gd name="connsiteX8" fmla="*/ 772967 w 1413253"/>
                <a:gd name="connsiteY8" fmla="*/ 547365 h 1413252"/>
                <a:gd name="connsiteX9" fmla="*/ 1037119 w 1413253"/>
                <a:gd name="connsiteY9" fmla="*/ 89840 h 1413252"/>
                <a:gd name="connsiteX10" fmla="*/ 1047528 w 1413253"/>
                <a:gd name="connsiteY10" fmla="*/ 87050 h 1413252"/>
                <a:gd name="connsiteX11" fmla="*/ 1073924 w 1413253"/>
                <a:gd name="connsiteY11" fmla="*/ 102290 h 1413252"/>
                <a:gd name="connsiteX12" fmla="*/ 1076713 w 1413253"/>
                <a:gd name="connsiteY12" fmla="*/ 112699 h 1413252"/>
                <a:gd name="connsiteX13" fmla="*/ 814026 w 1413253"/>
                <a:gd name="connsiteY13" fmla="*/ 567686 h 1413252"/>
                <a:gd name="connsiteX14" fmla="*/ 1185522 w 1413253"/>
                <a:gd name="connsiteY14" fmla="*/ 196190 h 1413252"/>
                <a:gd name="connsiteX15" fmla="*/ 1196298 w 1413253"/>
                <a:gd name="connsiteY15" fmla="*/ 196190 h 1413252"/>
                <a:gd name="connsiteX16" fmla="*/ 1217850 w 1413253"/>
                <a:gd name="connsiteY16" fmla="*/ 217742 h 1413252"/>
                <a:gd name="connsiteX17" fmla="*/ 1217850 w 1413253"/>
                <a:gd name="connsiteY17" fmla="*/ 228518 h 1413252"/>
                <a:gd name="connsiteX18" fmla="*/ 848505 w 1413253"/>
                <a:gd name="connsiteY18" fmla="*/ 597863 h 1413252"/>
                <a:gd name="connsiteX19" fmla="*/ 1299768 w 1413253"/>
                <a:gd name="connsiteY19" fmla="*/ 337326 h 1413252"/>
                <a:gd name="connsiteX20" fmla="*/ 1310177 w 1413253"/>
                <a:gd name="connsiteY20" fmla="*/ 340115 h 1413252"/>
                <a:gd name="connsiteX21" fmla="*/ 1325417 w 1413253"/>
                <a:gd name="connsiteY21" fmla="*/ 366511 h 1413252"/>
                <a:gd name="connsiteX22" fmla="*/ 1322627 w 1413253"/>
                <a:gd name="connsiteY22" fmla="*/ 376920 h 1413252"/>
                <a:gd name="connsiteX23" fmla="*/ 866962 w 1413253"/>
                <a:gd name="connsiteY23" fmla="*/ 639999 h 1413252"/>
                <a:gd name="connsiteX24" fmla="*/ 1375898 w 1413253"/>
                <a:gd name="connsiteY24" fmla="*/ 503630 h 1413252"/>
                <a:gd name="connsiteX25" fmla="*/ 1385231 w 1413253"/>
                <a:gd name="connsiteY25" fmla="*/ 509018 h 1413252"/>
                <a:gd name="connsiteX26" fmla="*/ 1393119 w 1413253"/>
                <a:gd name="connsiteY26" fmla="*/ 538458 h 1413252"/>
                <a:gd name="connsiteX27" fmla="*/ 1387731 w 1413253"/>
                <a:gd name="connsiteY27" fmla="*/ 547791 h 1413252"/>
                <a:gd name="connsiteX28" fmla="*/ 880262 w 1413253"/>
                <a:gd name="connsiteY28" fmla="*/ 683767 h 1413252"/>
                <a:gd name="connsiteX29" fmla="*/ 1405633 w 1413253"/>
                <a:gd name="connsiteY29" fmla="*/ 683767 h 1413252"/>
                <a:gd name="connsiteX30" fmla="*/ 1413253 w 1413253"/>
                <a:gd name="connsiteY30" fmla="*/ 691387 h 1413252"/>
                <a:gd name="connsiteX31" fmla="*/ 1413253 w 1413253"/>
                <a:gd name="connsiteY31" fmla="*/ 721866 h 1413252"/>
                <a:gd name="connsiteX32" fmla="*/ 1405633 w 1413253"/>
                <a:gd name="connsiteY32" fmla="*/ 729486 h 1413252"/>
                <a:gd name="connsiteX33" fmla="*/ 880262 w 1413253"/>
                <a:gd name="connsiteY33" fmla="*/ 729486 h 1413252"/>
                <a:gd name="connsiteX34" fmla="*/ 1387731 w 1413253"/>
                <a:gd name="connsiteY34" fmla="*/ 865462 h 1413252"/>
                <a:gd name="connsiteX35" fmla="*/ 1393119 w 1413253"/>
                <a:gd name="connsiteY35" fmla="*/ 874794 h 1413252"/>
                <a:gd name="connsiteX36" fmla="*/ 1385231 w 1413253"/>
                <a:gd name="connsiteY36" fmla="*/ 904235 h 1413252"/>
                <a:gd name="connsiteX37" fmla="*/ 1375898 w 1413253"/>
                <a:gd name="connsiteY37" fmla="*/ 909623 h 1413252"/>
                <a:gd name="connsiteX38" fmla="*/ 869896 w 1413253"/>
                <a:gd name="connsiteY38" fmla="*/ 774040 h 1413252"/>
                <a:gd name="connsiteX39" fmla="*/ 1324199 w 1413253"/>
                <a:gd name="connsiteY39" fmla="*/ 1036332 h 1413252"/>
                <a:gd name="connsiteX40" fmla="*/ 1326989 w 1413253"/>
                <a:gd name="connsiteY40" fmla="*/ 1046741 h 1413252"/>
                <a:gd name="connsiteX41" fmla="*/ 1311749 w 1413253"/>
                <a:gd name="connsiteY41" fmla="*/ 1073137 h 1413252"/>
                <a:gd name="connsiteX42" fmla="*/ 1301340 w 1413253"/>
                <a:gd name="connsiteY42" fmla="*/ 1075926 h 1413252"/>
                <a:gd name="connsiteX43" fmla="*/ 846358 w 1413253"/>
                <a:gd name="connsiteY43" fmla="*/ 813242 h 1413252"/>
                <a:gd name="connsiteX44" fmla="*/ 1217850 w 1413253"/>
                <a:gd name="connsiteY44" fmla="*/ 1184734 h 1413252"/>
                <a:gd name="connsiteX45" fmla="*/ 1217850 w 1413253"/>
                <a:gd name="connsiteY45" fmla="*/ 1195510 h 1413252"/>
                <a:gd name="connsiteX46" fmla="*/ 1196298 w 1413253"/>
                <a:gd name="connsiteY46" fmla="*/ 1217062 h 1413252"/>
                <a:gd name="connsiteX47" fmla="*/ 1185522 w 1413253"/>
                <a:gd name="connsiteY47" fmla="*/ 1217062 h 1413252"/>
                <a:gd name="connsiteX48" fmla="*/ 810307 w 1413253"/>
                <a:gd name="connsiteY48" fmla="*/ 841847 h 1413252"/>
                <a:gd name="connsiteX49" fmla="*/ 1075141 w 1413253"/>
                <a:gd name="connsiteY49" fmla="*/ 1300553 h 1413252"/>
                <a:gd name="connsiteX50" fmla="*/ 1072352 w 1413253"/>
                <a:gd name="connsiteY50" fmla="*/ 1310963 h 1413252"/>
                <a:gd name="connsiteX51" fmla="*/ 1045956 w 1413253"/>
                <a:gd name="connsiteY51" fmla="*/ 1326202 h 1413252"/>
                <a:gd name="connsiteX52" fmla="*/ 1035547 w 1413253"/>
                <a:gd name="connsiteY52" fmla="*/ 1323413 h 1413252"/>
                <a:gd name="connsiteX53" fmla="*/ 774328 w 1413253"/>
                <a:gd name="connsiteY53" fmla="*/ 870969 h 1413252"/>
                <a:gd name="connsiteX54" fmla="*/ 909623 w 1413253"/>
                <a:gd name="connsiteY54" fmla="*/ 1375898 h 1413252"/>
                <a:gd name="connsiteX55" fmla="*/ 904235 w 1413253"/>
                <a:gd name="connsiteY55" fmla="*/ 1385230 h 1413252"/>
                <a:gd name="connsiteX56" fmla="*/ 874795 w 1413253"/>
                <a:gd name="connsiteY56" fmla="*/ 1393119 h 1413252"/>
                <a:gd name="connsiteX57" fmla="*/ 865462 w 1413253"/>
                <a:gd name="connsiteY57" fmla="*/ 1387731 h 1413252"/>
                <a:gd name="connsiteX58" fmla="*/ 729486 w 1413253"/>
                <a:gd name="connsiteY58" fmla="*/ 880261 h 1413252"/>
                <a:gd name="connsiteX59" fmla="*/ 729486 w 1413253"/>
                <a:gd name="connsiteY59" fmla="*/ 1405632 h 1413252"/>
                <a:gd name="connsiteX60" fmla="*/ 721866 w 1413253"/>
                <a:gd name="connsiteY60" fmla="*/ 1413252 h 1413252"/>
                <a:gd name="connsiteX61" fmla="*/ 691387 w 1413253"/>
                <a:gd name="connsiteY61" fmla="*/ 1413252 h 1413252"/>
                <a:gd name="connsiteX62" fmla="*/ 683767 w 1413253"/>
                <a:gd name="connsiteY62" fmla="*/ 1405632 h 1413252"/>
                <a:gd name="connsiteX63" fmla="*/ 683767 w 1413253"/>
                <a:gd name="connsiteY63" fmla="*/ 880261 h 1413252"/>
                <a:gd name="connsiteX64" fmla="*/ 547791 w 1413253"/>
                <a:gd name="connsiteY64" fmla="*/ 1387731 h 1413252"/>
                <a:gd name="connsiteX65" fmla="*/ 538458 w 1413253"/>
                <a:gd name="connsiteY65" fmla="*/ 1393119 h 1413252"/>
                <a:gd name="connsiteX66" fmla="*/ 509018 w 1413253"/>
                <a:gd name="connsiteY66" fmla="*/ 1385230 h 1413252"/>
                <a:gd name="connsiteX67" fmla="*/ 503630 w 1413253"/>
                <a:gd name="connsiteY67" fmla="*/ 1375898 h 1413252"/>
                <a:gd name="connsiteX68" fmla="*/ 638925 w 1413253"/>
                <a:gd name="connsiteY68" fmla="*/ 870969 h 1413252"/>
                <a:gd name="connsiteX69" fmla="*/ 377706 w 1413253"/>
                <a:gd name="connsiteY69" fmla="*/ 1323413 h 1413252"/>
                <a:gd name="connsiteX70" fmla="*/ 367297 w 1413253"/>
                <a:gd name="connsiteY70" fmla="*/ 1326202 h 1413252"/>
                <a:gd name="connsiteX71" fmla="*/ 340901 w 1413253"/>
                <a:gd name="connsiteY71" fmla="*/ 1310963 h 1413252"/>
                <a:gd name="connsiteX72" fmla="*/ 338112 w 1413253"/>
                <a:gd name="connsiteY72" fmla="*/ 1300553 h 1413252"/>
                <a:gd name="connsiteX73" fmla="*/ 600796 w 1413253"/>
                <a:gd name="connsiteY73" fmla="*/ 845571 h 1413252"/>
                <a:gd name="connsiteX74" fmla="*/ 229305 w 1413253"/>
                <a:gd name="connsiteY74" fmla="*/ 1217062 h 1413252"/>
                <a:gd name="connsiteX75" fmla="*/ 218529 w 1413253"/>
                <a:gd name="connsiteY75" fmla="*/ 1217062 h 1413252"/>
                <a:gd name="connsiteX76" fmla="*/ 196977 w 1413253"/>
                <a:gd name="connsiteY76" fmla="*/ 1195510 h 1413252"/>
                <a:gd name="connsiteX77" fmla="*/ 196977 w 1413253"/>
                <a:gd name="connsiteY77" fmla="*/ 1184734 h 1413252"/>
                <a:gd name="connsiteX78" fmla="*/ 570620 w 1413253"/>
                <a:gd name="connsiteY78" fmla="*/ 811092 h 1413252"/>
                <a:gd name="connsiteX79" fmla="*/ 111913 w 1413253"/>
                <a:gd name="connsiteY79" fmla="*/ 1075926 h 1413252"/>
                <a:gd name="connsiteX80" fmla="*/ 101504 w 1413253"/>
                <a:gd name="connsiteY80" fmla="*/ 1073137 h 1413252"/>
                <a:gd name="connsiteX81" fmla="*/ 86264 w 1413253"/>
                <a:gd name="connsiteY81" fmla="*/ 1046741 h 1413252"/>
                <a:gd name="connsiteX82" fmla="*/ 89054 w 1413253"/>
                <a:gd name="connsiteY82" fmla="*/ 1036332 h 1413252"/>
                <a:gd name="connsiteX83" fmla="*/ 543357 w 1413253"/>
                <a:gd name="connsiteY83" fmla="*/ 774040 h 1413252"/>
                <a:gd name="connsiteX84" fmla="*/ 37355 w 1413253"/>
                <a:gd name="connsiteY84" fmla="*/ 909623 h 1413252"/>
                <a:gd name="connsiteX85" fmla="*/ 28022 w 1413253"/>
                <a:gd name="connsiteY85" fmla="*/ 904235 h 1413252"/>
                <a:gd name="connsiteX86" fmla="*/ 20134 w 1413253"/>
                <a:gd name="connsiteY86" fmla="*/ 874794 h 1413252"/>
                <a:gd name="connsiteX87" fmla="*/ 25522 w 1413253"/>
                <a:gd name="connsiteY87" fmla="*/ 865462 h 1413252"/>
                <a:gd name="connsiteX88" fmla="*/ 532991 w 1413253"/>
                <a:gd name="connsiteY88" fmla="*/ 729486 h 1413252"/>
                <a:gd name="connsiteX89" fmla="*/ 7620 w 1413253"/>
                <a:gd name="connsiteY89" fmla="*/ 729486 h 1413252"/>
                <a:gd name="connsiteX90" fmla="*/ 0 w 1413253"/>
                <a:gd name="connsiteY90" fmla="*/ 721866 h 1413252"/>
                <a:gd name="connsiteX91" fmla="*/ 0 w 1413253"/>
                <a:gd name="connsiteY91" fmla="*/ 691387 h 1413252"/>
                <a:gd name="connsiteX92" fmla="*/ 7620 w 1413253"/>
                <a:gd name="connsiteY92" fmla="*/ 683767 h 1413252"/>
                <a:gd name="connsiteX93" fmla="*/ 532991 w 1413253"/>
                <a:gd name="connsiteY93" fmla="*/ 683767 h 1413252"/>
                <a:gd name="connsiteX94" fmla="*/ 25522 w 1413253"/>
                <a:gd name="connsiteY94" fmla="*/ 547791 h 1413252"/>
                <a:gd name="connsiteX95" fmla="*/ 20134 w 1413253"/>
                <a:gd name="connsiteY95" fmla="*/ 538458 h 1413252"/>
                <a:gd name="connsiteX96" fmla="*/ 28022 w 1413253"/>
                <a:gd name="connsiteY96" fmla="*/ 509018 h 1413252"/>
                <a:gd name="connsiteX97" fmla="*/ 37355 w 1413253"/>
                <a:gd name="connsiteY97" fmla="*/ 503630 h 1413252"/>
                <a:gd name="connsiteX98" fmla="*/ 546291 w 1413253"/>
                <a:gd name="connsiteY98" fmla="*/ 639999 h 1413252"/>
                <a:gd name="connsiteX99" fmla="*/ 90626 w 1413253"/>
                <a:gd name="connsiteY99" fmla="*/ 376920 h 1413252"/>
                <a:gd name="connsiteX100" fmla="*/ 87836 w 1413253"/>
                <a:gd name="connsiteY100" fmla="*/ 366511 h 1413252"/>
                <a:gd name="connsiteX101" fmla="*/ 103076 w 1413253"/>
                <a:gd name="connsiteY101" fmla="*/ 340115 h 1413252"/>
                <a:gd name="connsiteX102" fmla="*/ 113485 w 1413253"/>
                <a:gd name="connsiteY102" fmla="*/ 337326 h 1413252"/>
                <a:gd name="connsiteX103" fmla="*/ 568472 w 1413253"/>
                <a:gd name="connsiteY103" fmla="*/ 600013 h 1413252"/>
                <a:gd name="connsiteX104" fmla="*/ 196977 w 1413253"/>
                <a:gd name="connsiteY104" fmla="*/ 228518 h 1413252"/>
                <a:gd name="connsiteX105" fmla="*/ 196977 w 1413253"/>
                <a:gd name="connsiteY105" fmla="*/ 217742 h 1413252"/>
                <a:gd name="connsiteX106" fmla="*/ 218529 w 1413253"/>
                <a:gd name="connsiteY106" fmla="*/ 196190 h 1413252"/>
                <a:gd name="connsiteX107" fmla="*/ 229305 w 1413253"/>
                <a:gd name="connsiteY107" fmla="*/ 196190 h 1413252"/>
                <a:gd name="connsiteX108" fmla="*/ 597077 w 1413253"/>
                <a:gd name="connsiteY108" fmla="*/ 563962 h 1413252"/>
                <a:gd name="connsiteX109" fmla="*/ 336540 w 1413253"/>
                <a:gd name="connsiteY109" fmla="*/ 112699 h 1413252"/>
                <a:gd name="connsiteX110" fmla="*/ 339329 w 1413253"/>
                <a:gd name="connsiteY110" fmla="*/ 102290 h 1413252"/>
                <a:gd name="connsiteX111" fmla="*/ 365725 w 1413253"/>
                <a:gd name="connsiteY111" fmla="*/ 87050 h 1413252"/>
                <a:gd name="connsiteX112" fmla="*/ 376134 w 1413253"/>
                <a:gd name="connsiteY112" fmla="*/ 89840 h 1413252"/>
                <a:gd name="connsiteX113" fmla="*/ 640286 w 1413253"/>
                <a:gd name="connsiteY113" fmla="*/ 547365 h 1413252"/>
                <a:gd name="connsiteX114" fmla="*/ 503630 w 1413253"/>
                <a:gd name="connsiteY114" fmla="*/ 37355 h 1413252"/>
                <a:gd name="connsiteX115" fmla="*/ 509018 w 1413253"/>
                <a:gd name="connsiteY115" fmla="*/ 28022 h 1413252"/>
                <a:gd name="connsiteX116" fmla="*/ 538458 w 1413253"/>
                <a:gd name="connsiteY116" fmla="*/ 20134 h 1413252"/>
                <a:gd name="connsiteX117" fmla="*/ 547791 w 1413253"/>
                <a:gd name="connsiteY117" fmla="*/ 25522 h 1413252"/>
                <a:gd name="connsiteX118" fmla="*/ 683767 w 1413253"/>
                <a:gd name="connsiteY118" fmla="*/ 532991 h 1413252"/>
                <a:gd name="connsiteX119" fmla="*/ 683767 w 1413253"/>
                <a:gd name="connsiteY119" fmla="*/ 7620 h 1413252"/>
                <a:gd name="connsiteX120" fmla="*/ 691387 w 1413253"/>
                <a:gd name="connsiteY120" fmla="*/ 0 h 1413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413253" h="1413252">
                  <a:moveTo>
                    <a:pt x="691387" y="0"/>
                  </a:moveTo>
                  <a:lnTo>
                    <a:pt x="721866" y="0"/>
                  </a:lnTo>
                  <a:cubicBezTo>
                    <a:pt x="726074" y="0"/>
                    <a:pt x="729486" y="3412"/>
                    <a:pt x="729486" y="7620"/>
                  </a:cubicBezTo>
                  <a:lnTo>
                    <a:pt x="729486" y="532991"/>
                  </a:lnTo>
                  <a:lnTo>
                    <a:pt x="865462" y="25522"/>
                  </a:lnTo>
                  <a:cubicBezTo>
                    <a:pt x="866551" y="21457"/>
                    <a:pt x="870730" y="19045"/>
                    <a:pt x="874795" y="20134"/>
                  </a:cubicBezTo>
                  <a:lnTo>
                    <a:pt x="904235" y="28022"/>
                  </a:lnTo>
                  <a:cubicBezTo>
                    <a:pt x="908300" y="29111"/>
                    <a:pt x="910713" y="33290"/>
                    <a:pt x="909623" y="37355"/>
                  </a:cubicBezTo>
                  <a:lnTo>
                    <a:pt x="772967" y="547365"/>
                  </a:lnTo>
                  <a:lnTo>
                    <a:pt x="1037119" y="89840"/>
                  </a:lnTo>
                  <a:cubicBezTo>
                    <a:pt x="1039223" y="86195"/>
                    <a:pt x="1043884" y="84946"/>
                    <a:pt x="1047528" y="87050"/>
                  </a:cubicBezTo>
                  <a:lnTo>
                    <a:pt x="1073924" y="102290"/>
                  </a:lnTo>
                  <a:cubicBezTo>
                    <a:pt x="1077568" y="104394"/>
                    <a:pt x="1078817" y="109055"/>
                    <a:pt x="1076713" y="112699"/>
                  </a:cubicBezTo>
                  <a:lnTo>
                    <a:pt x="814026" y="567686"/>
                  </a:lnTo>
                  <a:lnTo>
                    <a:pt x="1185522" y="196190"/>
                  </a:lnTo>
                  <a:cubicBezTo>
                    <a:pt x="1188497" y="193215"/>
                    <a:pt x="1193322" y="193215"/>
                    <a:pt x="1196298" y="196190"/>
                  </a:cubicBezTo>
                  <a:lnTo>
                    <a:pt x="1217850" y="217742"/>
                  </a:lnTo>
                  <a:cubicBezTo>
                    <a:pt x="1220825" y="220718"/>
                    <a:pt x="1220825" y="225543"/>
                    <a:pt x="1217850" y="228518"/>
                  </a:cubicBezTo>
                  <a:lnTo>
                    <a:pt x="848505" y="597863"/>
                  </a:lnTo>
                  <a:lnTo>
                    <a:pt x="1299768" y="337326"/>
                  </a:lnTo>
                  <a:cubicBezTo>
                    <a:pt x="1303412" y="335222"/>
                    <a:pt x="1308073" y="336471"/>
                    <a:pt x="1310177" y="340115"/>
                  </a:cubicBezTo>
                  <a:lnTo>
                    <a:pt x="1325417" y="366511"/>
                  </a:lnTo>
                  <a:cubicBezTo>
                    <a:pt x="1327521" y="370155"/>
                    <a:pt x="1326272" y="374816"/>
                    <a:pt x="1322627" y="376920"/>
                  </a:cubicBezTo>
                  <a:lnTo>
                    <a:pt x="866962" y="639999"/>
                  </a:lnTo>
                  <a:lnTo>
                    <a:pt x="1375898" y="503630"/>
                  </a:lnTo>
                  <a:cubicBezTo>
                    <a:pt x="1379963" y="502540"/>
                    <a:pt x="1384142" y="504953"/>
                    <a:pt x="1385231" y="509018"/>
                  </a:cubicBezTo>
                  <a:lnTo>
                    <a:pt x="1393119" y="538458"/>
                  </a:lnTo>
                  <a:cubicBezTo>
                    <a:pt x="1394208" y="542523"/>
                    <a:pt x="1391796" y="546702"/>
                    <a:pt x="1387731" y="547791"/>
                  </a:cubicBezTo>
                  <a:lnTo>
                    <a:pt x="880262" y="683767"/>
                  </a:lnTo>
                  <a:lnTo>
                    <a:pt x="1405633" y="683767"/>
                  </a:lnTo>
                  <a:cubicBezTo>
                    <a:pt x="1409841" y="683767"/>
                    <a:pt x="1413253" y="687179"/>
                    <a:pt x="1413253" y="691387"/>
                  </a:cubicBezTo>
                  <a:lnTo>
                    <a:pt x="1413253" y="721866"/>
                  </a:lnTo>
                  <a:cubicBezTo>
                    <a:pt x="1413253" y="726074"/>
                    <a:pt x="1409841" y="729486"/>
                    <a:pt x="1405633" y="729486"/>
                  </a:cubicBezTo>
                  <a:lnTo>
                    <a:pt x="880262" y="729486"/>
                  </a:lnTo>
                  <a:lnTo>
                    <a:pt x="1387731" y="865462"/>
                  </a:lnTo>
                  <a:cubicBezTo>
                    <a:pt x="1391796" y="866551"/>
                    <a:pt x="1394208" y="870730"/>
                    <a:pt x="1393119" y="874794"/>
                  </a:cubicBezTo>
                  <a:lnTo>
                    <a:pt x="1385231" y="904235"/>
                  </a:lnTo>
                  <a:cubicBezTo>
                    <a:pt x="1384142" y="908299"/>
                    <a:pt x="1379963" y="910712"/>
                    <a:pt x="1375898" y="909623"/>
                  </a:cubicBezTo>
                  <a:lnTo>
                    <a:pt x="869896" y="774040"/>
                  </a:lnTo>
                  <a:lnTo>
                    <a:pt x="1324199" y="1036332"/>
                  </a:lnTo>
                  <a:cubicBezTo>
                    <a:pt x="1327844" y="1038436"/>
                    <a:pt x="1329093" y="1043097"/>
                    <a:pt x="1326989" y="1046741"/>
                  </a:cubicBezTo>
                  <a:lnTo>
                    <a:pt x="1311749" y="1073137"/>
                  </a:lnTo>
                  <a:cubicBezTo>
                    <a:pt x="1309645" y="1076781"/>
                    <a:pt x="1304984" y="1078030"/>
                    <a:pt x="1301340" y="1075926"/>
                  </a:cubicBezTo>
                  <a:lnTo>
                    <a:pt x="846358" y="813242"/>
                  </a:lnTo>
                  <a:lnTo>
                    <a:pt x="1217850" y="1184734"/>
                  </a:lnTo>
                  <a:cubicBezTo>
                    <a:pt x="1220825" y="1187710"/>
                    <a:pt x="1220825" y="1192535"/>
                    <a:pt x="1217850" y="1195510"/>
                  </a:cubicBezTo>
                  <a:lnTo>
                    <a:pt x="1196298" y="1217062"/>
                  </a:lnTo>
                  <a:cubicBezTo>
                    <a:pt x="1193322" y="1220038"/>
                    <a:pt x="1188497" y="1220038"/>
                    <a:pt x="1185522" y="1217062"/>
                  </a:cubicBezTo>
                  <a:lnTo>
                    <a:pt x="810307" y="841847"/>
                  </a:lnTo>
                  <a:lnTo>
                    <a:pt x="1075141" y="1300553"/>
                  </a:lnTo>
                  <a:cubicBezTo>
                    <a:pt x="1077245" y="1304198"/>
                    <a:pt x="1075996" y="1308859"/>
                    <a:pt x="1072352" y="1310963"/>
                  </a:cubicBezTo>
                  <a:lnTo>
                    <a:pt x="1045956" y="1326202"/>
                  </a:lnTo>
                  <a:cubicBezTo>
                    <a:pt x="1042312" y="1328306"/>
                    <a:pt x="1037651" y="1327057"/>
                    <a:pt x="1035547" y="1323413"/>
                  </a:cubicBezTo>
                  <a:lnTo>
                    <a:pt x="774328" y="870969"/>
                  </a:lnTo>
                  <a:lnTo>
                    <a:pt x="909623" y="1375898"/>
                  </a:lnTo>
                  <a:cubicBezTo>
                    <a:pt x="910713" y="1379962"/>
                    <a:pt x="908300" y="1384141"/>
                    <a:pt x="904235" y="1385230"/>
                  </a:cubicBezTo>
                  <a:lnTo>
                    <a:pt x="874795" y="1393119"/>
                  </a:lnTo>
                  <a:cubicBezTo>
                    <a:pt x="870730" y="1394208"/>
                    <a:pt x="866551" y="1391795"/>
                    <a:pt x="865462" y="1387731"/>
                  </a:cubicBezTo>
                  <a:lnTo>
                    <a:pt x="729486" y="880261"/>
                  </a:lnTo>
                  <a:lnTo>
                    <a:pt x="729486" y="1405632"/>
                  </a:lnTo>
                  <a:cubicBezTo>
                    <a:pt x="729486" y="1409840"/>
                    <a:pt x="726074" y="1413252"/>
                    <a:pt x="721866" y="1413252"/>
                  </a:cubicBezTo>
                  <a:lnTo>
                    <a:pt x="691387" y="1413252"/>
                  </a:lnTo>
                  <a:cubicBezTo>
                    <a:pt x="687179" y="1413252"/>
                    <a:pt x="683767" y="1409840"/>
                    <a:pt x="683767" y="1405632"/>
                  </a:cubicBezTo>
                  <a:lnTo>
                    <a:pt x="683767" y="880261"/>
                  </a:lnTo>
                  <a:lnTo>
                    <a:pt x="547791" y="1387731"/>
                  </a:lnTo>
                  <a:cubicBezTo>
                    <a:pt x="546702" y="1391795"/>
                    <a:pt x="542523" y="1394208"/>
                    <a:pt x="538458" y="1393119"/>
                  </a:cubicBezTo>
                  <a:lnTo>
                    <a:pt x="509018" y="1385230"/>
                  </a:lnTo>
                  <a:cubicBezTo>
                    <a:pt x="504953" y="1384141"/>
                    <a:pt x="502540" y="1379962"/>
                    <a:pt x="503630" y="1375898"/>
                  </a:cubicBezTo>
                  <a:lnTo>
                    <a:pt x="638925" y="870969"/>
                  </a:lnTo>
                  <a:lnTo>
                    <a:pt x="377706" y="1323413"/>
                  </a:lnTo>
                  <a:cubicBezTo>
                    <a:pt x="375602" y="1327057"/>
                    <a:pt x="370941" y="1328306"/>
                    <a:pt x="367297" y="1326202"/>
                  </a:cubicBezTo>
                  <a:lnTo>
                    <a:pt x="340901" y="1310963"/>
                  </a:lnTo>
                  <a:cubicBezTo>
                    <a:pt x="337257" y="1308859"/>
                    <a:pt x="336008" y="1304198"/>
                    <a:pt x="338112" y="1300553"/>
                  </a:cubicBezTo>
                  <a:lnTo>
                    <a:pt x="600796" y="845571"/>
                  </a:lnTo>
                  <a:lnTo>
                    <a:pt x="229305" y="1217062"/>
                  </a:lnTo>
                  <a:cubicBezTo>
                    <a:pt x="226330" y="1220038"/>
                    <a:pt x="221505" y="1220038"/>
                    <a:pt x="218529" y="1217062"/>
                  </a:cubicBezTo>
                  <a:lnTo>
                    <a:pt x="196977" y="1195510"/>
                  </a:lnTo>
                  <a:cubicBezTo>
                    <a:pt x="194002" y="1192535"/>
                    <a:pt x="194002" y="1187710"/>
                    <a:pt x="196977" y="1184734"/>
                  </a:cubicBezTo>
                  <a:lnTo>
                    <a:pt x="570620" y="811092"/>
                  </a:lnTo>
                  <a:lnTo>
                    <a:pt x="111913" y="1075926"/>
                  </a:lnTo>
                  <a:cubicBezTo>
                    <a:pt x="108269" y="1078030"/>
                    <a:pt x="103608" y="1076781"/>
                    <a:pt x="101504" y="1073137"/>
                  </a:cubicBezTo>
                  <a:lnTo>
                    <a:pt x="86264" y="1046741"/>
                  </a:lnTo>
                  <a:cubicBezTo>
                    <a:pt x="84160" y="1043097"/>
                    <a:pt x="85409" y="1038436"/>
                    <a:pt x="89054" y="1036332"/>
                  </a:cubicBezTo>
                  <a:lnTo>
                    <a:pt x="543357" y="774040"/>
                  </a:lnTo>
                  <a:lnTo>
                    <a:pt x="37355" y="909623"/>
                  </a:lnTo>
                  <a:cubicBezTo>
                    <a:pt x="33290" y="910712"/>
                    <a:pt x="29111" y="908299"/>
                    <a:pt x="28022" y="904235"/>
                  </a:cubicBezTo>
                  <a:lnTo>
                    <a:pt x="20134" y="874794"/>
                  </a:lnTo>
                  <a:cubicBezTo>
                    <a:pt x="19045" y="870730"/>
                    <a:pt x="21457" y="866551"/>
                    <a:pt x="25522" y="865462"/>
                  </a:cubicBezTo>
                  <a:lnTo>
                    <a:pt x="532991" y="729486"/>
                  </a:lnTo>
                  <a:lnTo>
                    <a:pt x="7620" y="729486"/>
                  </a:lnTo>
                  <a:cubicBezTo>
                    <a:pt x="3412" y="729486"/>
                    <a:pt x="0" y="726074"/>
                    <a:pt x="0" y="721866"/>
                  </a:cubicBezTo>
                  <a:lnTo>
                    <a:pt x="0" y="691387"/>
                  </a:lnTo>
                  <a:cubicBezTo>
                    <a:pt x="0" y="687179"/>
                    <a:pt x="3412" y="683767"/>
                    <a:pt x="7620" y="683767"/>
                  </a:cubicBezTo>
                  <a:lnTo>
                    <a:pt x="532991" y="683767"/>
                  </a:lnTo>
                  <a:lnTo>
                    <a:pt x="25522" y="547791"/>
                  </a:lnTo>
                  <a:cubicBezTo>
                    <a:pt x="21457" y="546702"/>
                    <a:pt x="19045" y="542523"/>
                    <a:pt x="20134" y="538458"/>
                  </a:cubicBezTo>
                  <a:lnTo>
                    <a:pt x="28022" y="509018"/>
                  </a:lnTo>
                  <a:cubicBezTo>
                    <a:pt x="29111" y="504953"/>
                    <a:pt x="33290" y="502540"/>
                    <a:pt x="37355" y="503630"/>
                  </a:cubicBezTo>
                  <a:lnTo>
                    <a:pt x="546291" y="639999"/>
                  </a:lnTo>
                  <a:lnTo>
                    <a:pt x="90626" y="376920"/>
                  </a:lnTo>
                  <a:cubicBezTo>
                    <a:pt x="86981" y="374816"/>
                    <a:pt x="85732" y="370155"/>
                    <a:pt x="87836" y="366511"/>
                  </a:cubicBezTo>
                  <a:lnTo>
                    <a:pt x="103076" y="340115"/>
                  </a:lnTo>
                  <a:cubicBezTo>
                    <a:pt x="105180" y="336471"/>
                    <a:pt x="109841" y="335222"/>
                    <a:pt x="113485" y="337326"/>
                  </a:cubicBezTo>
                  <a:lnTo>
                    <a:pt x="568472" y="600013"/>
                  </a:lnTo>
                  <a:lnTo>
                    <a:pt x="196977" y="228518"/>
                  </a:lnTo>
                  <a:cubicBezTo>
                    <a:pt x="194002" y="225543"/>
                    <a:pt x="194002" y="220718"/>
                    <a:pt x="196977" y="217742"/>
                  </a:cubicBezTo>
                  <a:lnTo>
                    <a:pt x="218529" y="196190"/>
                  </a:lnTo>
                  <a:cubicBezTo>
                    <a:pt x="221505" y="193215"/>
                    <a:pt x="226330" y="193215"/>
                    <a:pt x="229305" y="196190"/>
                  </a:cubicBezTo>
                  <a:lnTo>
                    <a:pt x="597077" y="563962"/>
                  </a:lnTo>
                  <a:lnTo>
                    <a:pt x="336540" y="112699"/>
                  </a:lnTo>
                  <a:cubicBezTo>
                    <a:pt x="334436" y="109055"/>
                    <a:pt x="335685" y="104394"/>
                    <a:pt x="339329" y="102290"/>
                  </a:cubicBezTo>
                  <a:lnTo>
                    <a:pt x="365725" y="87050"/>
                  </a:lnTo>
                  <a:cubicBezTo>
                    <a:pt x="369369" y="84946"/>
                    <a:pt x="374030" y="86195"/>
                    <a:pt x="376134" y="89840"/>
                  </a:cubicBezTo>
                  <a:lnTo>
                    <a:pt x="640286" y="547365"/>
                  </a:lnTo>
                  <a:lnTo>
                    <a:pt x="503630" y="37355"/>
                  </a:lnTo>
                  <a:cubicBezTo>
                    <a:pt x="502540" y="33290"/>
                    <a:pt x="504953" y="29111"/>
                    <a:pt x="509018" y="28022"/>
                  </a:cubicBezTo>
                  <a:lnTo>
                    <a:pt x="538458" y="20134"/>
                  </a:lnTo>
                  <a:cubicBezTo>
                    <a:pt x="542523" y="19045"/>
                    <a:pt x="546702" y="21457"/>
                    <a:pt x="547791" y="25522"/>
                  </a:cubicBezTo>
                  <a:lnTo>
                    <a:pt x="683767" y="532991"/>
                  </a:lnTo>
                  <a:lnTo>
                    <a:pt x="683767" y="7620"/>
                  </a:lnTo>
                  <a:cubicBezTo>
                    <a:pt x="683767" y="3412"/>
                    <a:pt x="687179" y="0"/>
                    <a:pt x="6913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/>
            <p:cNvSpPr/>
            <p:nvPr/>
          </p:nvSpPr>
          <p:spPr bwMode="auto">
            <a:xfrm>
              <a:off x="4092953" y="4655084"/>
              <a:ext cx="455060" cy="4550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/>
            <p:cNvSpPr/>
            <p:nvPr/>
          </p:nvSpPr>
          <p:spPr bwMode="auto">
            <a:xfrm>
              <a:off x="3568852" y="4130983"/>
              <a:ext cx="1503262" cy="1503262"/>
            </a:xfrm>
            <a:custGeom>
              <a:avLst/>
              <a:gdLst>
                <a:gd name="connsiteX0" fmla="*/ 751631 w 1503262"/>
                <a:gd name="connsiteY0" fmla="*/ 69331 h 1503262"/>
                <a:gd name="connsiteX1" fmla="*/ 69330 w 1503262"/>
                <a:gd name="connsiteY1" fmla="*/ 751631 h 1503262"/>
                <a:gd name="connsiteX2" fmla="*/ 751631 w 1503262"/>
                <a:gd name="connsiteY2" fmla="*/ 1433931 h 1503262"/>
                <a:gd name="connsiteX3" fmla="*/ 1433932 w 1503262"/>
                <a:gd name="connsiteY3" fmla="*/ 751631 h 1503262"/>
                <a:gd name="connsiteX4" fmla="*/ 751631 w 1503262"/>
                <a:gd name="connsiteY4" fmla="*/ 69331 h 1503262"/>
                <a:gd name="connsiteX5" fmla="*/ 751631 w 1503262"/>
                <a:gd name="connsiteY5" fmla="*/ 0 h 1503262"/>
                <a:gd name="connsiteX6" fmla="*/ 1503262 w 1503262"/>
                <a:gd name="connsiteY6" fmla="*/ 751631 h 1503262"/>
                <a:gd name="connsiteX7" fmla="*/ 751631 w 1503262"/>
                <a:gd name="connsiteY7" fmla="*/ 1503262 h 1503262"/>
                <a:gd name="connsiteX8" fmla="*/ 0 w 1503262"/>
                <a:gd name="connsiteY8" fmla="*/ 751631 h 1503262"/>
                <a:gd name="connsiteX9" fmla="*/ 751631 w 1503262"/>
                <a:gd name="connsiteY9" fmla="*/ 0 h 150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3262" h="1503262">
                  <a:moveTo>
                    <a:pt x="751631" y="69331"/>
                  </a:moveTo>
                  <a:cubicBezTo>
                    <a:pt x="374807" y="69331"/>
                    <a:pt x="69330" y="374807"/>
                    <a:pt x="69330" y="751631"/>
                  </a:cubicBezTo>
                  <a:cubicBezTo>
                    <a:pt x="69330" y="1128455"/>
                    <a:pt x="374807" y="1433931"/>
                    <a:pt x="751631" y="1433931"/>
                  </a:cubicBezTo>
                  <a:cubicBezTo>
                    <a:pt x="1128455" y="1433931"/>
                    <a:pt x="1433932" y="1128455"/>
                    <a:pt x="1433932" y="751631"/>
                  </a:cubicBezTo>
                  <a:cubicBezTo>
                    <a:pt x="1433932" y="374807"/>
                    <a:pt x="1128455" y="69331"/>
                    <a:pt x="751631" y="69331"/>
                  </a:cubicBezTo>
                  <a:close/>
                  <a:moveTo>
                    <a:pt x="751631" y="0"/>
                  </a:moveTo>
                  <a:cubicBezTo>
                    <a:pt x="1166745" y="0"/>
                    <a:pt x="1503262" y="336517"/>
                    <a:pt x="1503262" y="751631"/>
                  </a:cubicBezTo>
                  <a:cubicBezTo>
                    <a:pt x="1503262" y="1166745"/>
                    <a:pt x="1166745" y="1503262"/>
                    <a:pt x="751631" y="1503262"/>
                  </a:cubicBezTo>
                  <a:cubicBezTo>
                    <a:pt x="336517" y="1503262"/>
                    <a:pt x="0" y="1166745"/>
                    <a:pt x="0" y="751631"/>
                  </a:cubicBezTo>
                  <a:cubicBezTo>
                    <a:pt x="0" y="336517"/>
                    <a:pt x="336517" y="0"/>
                    <a:pt x="75163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4389760" y="2837803"/>
            <a:ext cx="1159144" cy="1513133"/>
            <a:chOff x="7054571" y="4211122"/>
            <a:chExt cx="1159144" cy="1513133"/>
          </a:xfrm>
        </p:grpSpPr>
        <p:sp>
          <p:nvSpPr>
            <p:cNvPr id="87" name="四角形: 角を丸くする 86"/>
            <p:cNvSpPr/>
            <p:nvPr/>
          </p:nvSpPr>
          <p:spPr bwMode="auto">
            <a:xfrm>
              <a:off x="7177922" y="5561009"/>
              <a:ext cx="913566" cy="101604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8" name="四角形: 角を丸くする 87"/>
            <p:cNvSpPr/>
            <p:nvPr/>
          </p:nvSpPr>
          <p:spPr bwMode="auto">
            <a:xfrm>
              <a:off x="7104104" y="4262931"/>
              <a:ext cx="1061202" cy="1255196"/>
            </a:xfrm>
            <a:prstGeom prst="roundRect">
              <a:avLst>
                <a:gd name="adj" fmla="val 747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四角形: 角を丸くする 88"/>
            <p:cNvSpPr/>
            <p:nvPr/>
          </p:nvSpPr>
          <p:spPr bwMode="auto">
            <a:xfrm>
              <a:off x="7132482" y="4457676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四角形: 角を丸くする 89"/>
            <p:cNvSpPr/>
            <p:nvPr/>
          </p:nvSpPr>
          <p:spPr bwMode="auto">
            <a:xfrm>
              <a:off x="7117596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四角形: 角を丸くする 90"/>
            <p:cNvSpPr/>
            <p:nvPr/>
          </p:nvSpPr>
          <p:spPr bwMode="auto">
            <a:xfrm>
              <a:off x="8067423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四角形: 上の 2 つの角を丸める 91"/>
            <p:cNvSpPr/>
            <p:nvPr/>
          </p:nvSpPr>
          <p:spPr bwMode="auto">
            <a:xfrm>
              <a:off x="7054571" y="5632644"/>
              <a:ext cx="1159143" cy="916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/>
            <p:cNvSpPr/>
            <p:nvPr/>
          </p:nvSpPr>
          <p:spPr bwMode="auto">
            <a:xfrm>
              <a:off x="7132482" y="4706913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四角形: 角を丸くする 93"/>
            <p:cNvSpPr/>
            <p:nvPr/>
          </p:nvSpPr>
          <p:spPr bwMode="auto">
            <a:xfrm>
              <a:off x="7117596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四角形: 角を丸くする 94"/>
            <p:cNvSpPr/>
            <p:nvPr/>
          </p:nvSpPr>
          <p:spPr bwMode="auto">
            <a:xfrm>
              <a:off x="8067423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四角形: 角を丸くする 95"/>
            <p:cNvSpPr/>
            <p:nvPr/>
          </p:nvSpPr>
          <p:spPr bwMode="auto">
            <a:xfrm>
              <a:off x="7132482" y="4956150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四角形: 角を丸くする 96"/>
            <p:cNvSpPr/>
            <p:nvPr/>
          </p:nvSpPr>
          <p:spPr bwMode="auto">
            <a:xfrm>
              <a:off x="7117596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四角形: 角を丸くする 97"/>
            <p:cNvSpPr/>
            <p:nvPr/>
          </p:nvSpPr>
          <p:spPr bwMode="auto">
            <a:xfrm>
              <a:off x="8067423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四角形: 角を丸くする 98"/>
            <p:cNvSpPr/>
            <p:nvPr/>
          </p:nvSpPr>
          <p:spPr bwMode="auto">
            <a:xfrm>
              <a:off x="7132482" y="5205388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角を丸くする 99"/>
            <p:cNvSpPr/>
            <p:nvPr/>
          </p:nvSpPr>
          <p:spPr bwMode="auto">
            <a:xfrm>
              <a:off x="7117596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四角形: 角を丸くする 100"/>
            <p:cNvSpPr/>
            <p:nvPr/>
          </p:nvSpPr>
          <p:spPr bwMode="auto">
            <a:xfrm>
              <a:off x="8067423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2" name="グループ化 101"/>
            <p:cNvGrpSpPr/>
            <p:nvPr/>
          </p:nvGrpSpPr>
          <p:grpSpPr>
            <a:xfrm>
              <a:off x="7228607" y="4290405"/>
              <a:ext cx="812197" cy="1218795"/>
              <a:chOff x="8472810" y="319478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04" name="四角形: 角を丸くする 103"/>
              <p:cNvSpPr/>
              <p:nvPr/>
            </p:nvSpPr>
            <p:spPr bwMode="auto">
              <a:xfrm>
                <a:off x="847281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/>
              <p:cNvSpPr/>
              <p:nvPr/>
            </p:nvSpPr>
            <p:spPr bwMode="auto">
              <a:xfrm>
                <a:off x="860420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/>
              <p:cNvSpPr/>
              <p:nvPr/>
            </p:nvSpPr>
            <p:spPr bwMode="auto">
              <a:xfrm>
                <a:off x="873559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/>
              <p:cNvSpPr/>
              <p:nvPr/>
            </p:nvSpPr>
            <p:spPr bwMode="auto">
              <a:xfrm>
                <a:off x="8866986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/>
              <p:cNvSpPr/>
              <p:nvPr/>
            </p:nvSpPr>
            <p:spPr bwMode="auto">
              <a:xfrm>
                <a:off x="8998378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/>
              <p:cNvSpPr/>
              <p:nvPr/>
            </p:nvSpPr>
            <p:spPr bwMode="auto">
              <a:xfrm>
                <a:off x="912977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/>
              <p:cNvSpPr/>
              <p:nvPr/>
            </p:nvSpPr>
            <p:spPr bwMode="auto">
              <a:xfrm>
                <a:off x="926116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/>
              <p:cNvSpPr/>
              <p:nvPr/>
            </p:nvSpPr>
            <p:spPr bwMode="auto">
              <a:xfrm>
                <a:off x="939255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/>
              <p:cNvSpPr/>
              <p:nvPr/>
            </p:nvSpPr>
            <p:spPr bwMode="auto">
              <a:xfrm>
                <a:off x="9523946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/>
              <p:cNvSpPr/>
              <p:nvPr/>
            </p:nvSpPr>
            <p:spPr bwMode="auto">
              <a:xfrm>
                <a:off x="9655338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角を丸くする 113"/>
              <p:cNvSpPr/>
              <p:nvPr/>
            </p:nvSpPr>
            <p:spPr bwMode="auto">
              <a:xfrm>
                <a:off x="978673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14"/>
              <p:cNvSpPr/>
              <p:nvPr/>
            </p:nvSpPr>
            <p:spPr bwMode="auto">
              <a:xfrm>
                <a:off x="991812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/>
              <p:cNvSpPr/>
              <p:nvPr/>
            </p:nvSpPr>
            <p:spPr bwMode="auto">
              <a:xfrm>
                <a:off x="1018090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/>
              <p:cNvSpPr/>
              <p:nvPr/>
            </p:nvSpPr>
            <p:spPr bwMode="auto">
              <a:xfrm>
                <a:off x="1004951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" name="フリーフォーム: 図形 102"/>
            <p:cNvSpPr/>
            <p:nvPr/>
          </p:nvSpPr>
          <p:spPr bwMode="auto">
            <a:xfrm>
              <a:off x="7055695" y="4211122"/>
              <a:ext cx="1158020" cy="1369713"/>
            </a:xfrm>
            <a:custGeom>
              <a:avLst/>
              <a:gdLst>
                <a:gd name="connsiteX0" fmla="*/ 147556 w 1158020"/>
                <a:gd name="connsiteY0" fmla="*/ 137729 h 1369713"/>
                <a:gd name="connsiteX1" fmla="*/ 101590 w 1158020"/>
                <a:gd name="connsiteY1" fmla="*/ 183695 h 1369713"/>
                <a:gd name="connsiteX2" fmla="*/ 101590 w 1158020"/>
                <a:gd name="connsiteY2" fmla="*/ 1187732 h 1369713"/>
                <a:gd name="connsiteX3" fmla="*/ 147556 w 1158020"/>
                <a:gd name="connsiteY3" fmla="*/ 1233698 h 1369713"/>
                <a:gd name="connsiteX4" fmla="*/ 1010464 w 1158020"/>
                <a:gd name="connsiteY4" fmla="*/ 1233698 h 1369713"/>
                <a:gd name="connsiteX5" fmla="*/ 1056430 w 1158020"/>
                <a:gd name="connsiteY5" fmla="*/ 1187732 h 1369713"/>
                <a:gd name="connsiteX6" fmla="*/ 1056430 w 1158020"/>
                <a:gd name="connsiteY6" fmla="*/ 183695 h 1369713"/>
                <a:gd name="connsiteX7" fmla="*/ 1010464 w 1158020"/>
                <a:gd name="connsiteY7" fmla="*/ 137729 h 1369713"/>
                <a:gd name="connsiteX8" fmla="*/ 86550 w 1158020"/>
                <a:gd name="connsiteY8" fmla="*/ 0 h 1369713"/>
                <a:gd name="connsiteX9" fmla="*/ 1071470 w 1158020"/>
                <a:gd name="connsiteY9" fmla="*/ 0 h 1369713"/>
                <a:gd name="connsiteX10" fmla="*/ 1158020 w 1158020"/>
                <a:gd name="connsiteY10" fmla="*/ 86550 h 1369713"/>
                <a:gd name="connsiteX11" fmla="*/ 1158020 w 1158020"/>
                <a:gd name="connsiteY11" fmla="*/ 1283163 h 1369713"/>
                <a:gd name="connsiteX12" fmla="*/ 1071470 w 1158020"/>
                <a:gd name="connsiteY12" fmla="*/ 1369713 h 1369713"/>
                <a:gd name="connsiteX13" fmla="*/ 86550 w 1158020"/>
                <a:gd name="connsiteY13" fmla="*/ 1369713 h 1369713"/>
                <a:gd name="connsiteX14" fmla="*/ 0 w 1158020"/>
                <a:gd name="connsiteY14" fmla="*/ 1283163 h 1369713"/>
                <a:gd name="connsiteX15" fmla="*/ 0 w 1158020"/>
                <a:gd name="connsiteY15" fmla="*/ 86550 h 1369713"/>
                <a:gd name="connsiteX16" fmla="*/ 86550 w 1158020"/>
                <a:gd name="connsiteY16" fmla="*/ 0 h 136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8020" h="1369713">
                  <a:moveTo>
                    <a:pt x="147556" y="137729"/>
                  </a:moveTo>
                  <a:cubicBezTo>
                    <a:pt x="122170" y="137729"/>
                    <a:pt x="101590" y="158309"/>
                    <a:pt x="101590" y="183695"/>
                  </a:cubicBezTo>
                  <a:lnTo>
                    <a:pt x="101590" y="1187732"/>
                  </a:lnTo>
                  <a:cubicBezTo>
                    <a:pt x="101590" y="1213118"/>
                    <a:pt x="122170" y="1233698"/>
                    <a:pt x="147556" y="1233698"/>
                  </a:cubicBezTo>
                  <a:lnTo>
                    <a:pt x="1010464" y="1233698"/>
                  </a:lnTo>
                  <a:cubicBezTo>
                    <a:pt x="1035850" y="1233698"/>
                    <a:pt x="1056430" y="1213118"/>
                    <a:pt x="1056430" y="1187732"/>
                  </a:cubicBezTo>
                  <a:lnTo>
                    <a:pt x="1056430" y="183695"/>
                  </a:lnTo>
                  <a:cubicBezTo>
                    <a:pt x="1056430" y="158309"/>
                    <a:pt x="1035850" y="137729"/>
                    <a:pt x="1010464" y="137729"/>
                  </a:cubicBezTo>
                  <a:close/>
                  <a:moveTo>
                    <a:pt x="86550" y="0"/>
                  </a:moveTo>
                  <a:lnTo>
                    <a:pt x="1071470" y="0"/>
                  </a:lnTo>
                  <a:cubicBezTo>
                    <a:pt x="1119270" y="0"/>
                    <a:pt x="1158020" y="38750"/>
                    <a:pt x="1158020" y="86550"/>
                  </a:cubicBezTo>
                  <a:lnTo>
                    <a:pt x="1158020" y="1283163"/>
                  </a:lnTo>
                  <a:cubicBezTo>
                    <a:pt x="1158020" y="1330963"/>
                    <a:pt x="1119270" y="1369713"/>
                    <a:pt x="1071470" y="1369713"/>
                  </a:cubicBezTo>
                  <a:lnTo>
                    <a:pt x="86550" y="1369713"/>
                  </a:lnTo>
                  <a:cubicBezTo>
                    <a:pt x="38750" y="1369713"/>
                    <a:pt x="0" y="1330963"/>
                    <a:pt x="0" y="1283163"/>
                  </a:cubicBezTo>
                  <a:lnTo>
                    <a:pt x="0" y="86550"/>
                  </a:lnTo>
                  <a:cubicBezTo>
                    <a:pt x="0" y="38750"/>
                    <a:pt x="38750" y="0"/>
                    <a:pt x="8655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6255942" y="2837803"/>
            <a:ext cx="1159144" cy="1513133"/>
            <a:chOff x="8449983" y="4211122"/>
            <a:chExt cx="1159144" cy="1513133"/>
          </a:xfrm>
        </p:grpSpPr>
        <p:sp>
          <p:nvSpPr>
            <p:cNvPr id="119" name="四角形: 角を丸くする 118"/>
            <p:cNvSpPr/>
            <p:nvPr/>
          </p:nvSpPr>
          <p:spPr bwMode="auto">
            <a:xfrm>
              <a:off x="8573334" y="5561009"/>
              <a:ext cx="913566" cy="101604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0" name="四角形: 角を丸くする 119"/>
            <p:cNvSpPr/>
            <p:nvPr/>
          </p:nvSpPr>
          <p:spPr bwMode="auto">
            <a:xfrm>
              <a:off x="8499516" y="4262931"/>
              <a:ext cx="1061202" cy="1255196"/>
            </a:xfrm>
            <a:prstGeom prst="roundRect">
              <a:avLst>
                <a:gd name="adj" fmla="val 747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四角形: 角を丸くする 120"/>
            <p:cNvSpPr/>
            <p:nvPr/>
          </p:nvSpPr>
          <p:spPr bwMode="auto">
            <a:xfrm>
              <a:off x="8527894" y="4457676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" name="四角形: 角を丸くする 121"/>
            <p:cNvSpPr/>
            <p:nvPr/>
          </p:nvSpPr>
          <p:spPr bwMode="auto">
            <a:xfrm>
              <a:off x="8513008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四角形: 角を丸くする 122"/>
            <p:cNvSpPr/>
            <p:nvPr/>
          </p:nvSpPr>
          <p:spPr bwMode="auto">
            <a:xfrm>
              <a:off x="9462835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四角形: 上の 2 つの角を丸める 123"/>
            <p:cNvSpPr/>
            <p:nvPr/>
          </p:nvSpPr>
          <p:spPr bwMode="auto">
            <a:xfrm>
              <a:off x="8449983" y="5632644"/>
              <a:ext cx="1159143" cy="916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四角形: 角を丸くする 124"/>
            <p:cNvSpPr/>
            <p:nvPr/>
          </p:nvSpPr>
          <p:spPr bwMode="auto">
            <a:xfrm>
              <a:off x="8527894" y="4706913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四角形: 角を丸くする 125"/>
            <p:cNvSpPr/>
            <p:nvPr/>
          </p:nvSpPr>
          <p:spPr bwMode="auto">
            <a:xfrm>
              <a:off x="8513008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四角形: 角を丸くする 126"/>
            <p:cNvSpPr/>
            <p:nvPr/>
          </p:nvSpPr>
          <p:spPr bwMode="auto">
            <a:xfrm>
              <a:off x="9462835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四角形: 角を丸くする 127"/>
            <p:cNvSpPr/>
            <p:nvPr/>
          </p:nvSpPr>
          <p:spPr bwMode="auto">
            <a:xfrm>
              <a:off x="8527894" y="4956150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四角形: 角を丸くする 128"/>
            <p:cNvSpPr/>
            <p:nvPr/>
          </p:nvSpPr>
          <p:spPr bwMode="auto">
            <a:xfrm>
              <a:off x="8513008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四角形: 角を丸くする 129"/>
            <p:cNvSpPr/>
            <p:nvPr/>
          </p:nvSpPr>
          <p:spPr bwMode="auto">
            <a:xfrm>
              <a:off x="9462835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四角形: 角を丸くする 130"/>
            <p:cNvSpPr/>
            <p:nvPr/>
          </p:nvSpPr>
          <p:spPr bwMode="auto">
            <a:xfrm>
              <a:off x="8527894" y="5205388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" name="四角形: 角を丸くする 131"/>
            <p:cNvSpPr/>
            <p:nvPr/>
          </p:nvSpPr>
          <p:spPr bwMode="auto">
            <a:xfrm>
              <a:off x="8513008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四角形: 角を丸くする 132"/>
            <p:cNvSpPr/>
            <p:nvPr/>
          </p:nvSpPr>
          <p:spPr bwMode="auto">
            <a:xfrm>
              <a:off x="9462835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4" name="グループ化 133"/>
            <p:cNvGrpSpPr/>
            <p:nvPr/>
          </p:nvGrpSpPr>
          <p:grpSpPr>
            <a:xfrm>
              <a:off x="8624019" y="4290405"/>
              <a:ext cx="812197" cy="1218795"/>
              <a:chOff x="8472810" y="319478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36" name="四角形: 角を丸くする 135"/>
              <p:cNvSpPr/>
              <p:nvPr/>
            </p:nvSpPr>
            <p:spPr bwMode="auto">
              <a:xfrm>
                <a:off x="847281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角を丸くする 136"/>
              <p:cNvSpPr/>
              <p:nvPr/>
            </p:nvSpPr>
            <p:spPr bwMode="auto">
              <a:xfrm>
                <a:off x="860420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/>
              <p:cNvSpPr/>
              <p:nvPr/>
            </p:nvSpPr>
            <p:spPr bwMode="auto">
              <a:xfrm>
                <a:off x="873559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/>
              <p:cNvSpPr/>
              <p:nvPr/>
            </p:nvSpPr>
            <p:spPr bwMode="auto">
              <a:xfrm>
                <a:off x="8866986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角を丸くする 139"/>
              <p:cNvSpPr/>
              <p:nvPr/>
            </p:nvSpPr>
            <p:spPr bwMode="auto">
              <a:xfrm>
                <a:off x="8998378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/>
              <p:cNvSpPr/>
              <p:nvPr/>
            </p:nvSpPr>
            <p:spPr bwMode="auto">
              <a:xfrm>
                <a:off x="912977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/>
              <p:cNvSpPr/>
              <p:nvPr/>
            </p:nvSpPr>
            <p:spPr bwMode="auto">
              <a:xfrm>
                <a:off x="926116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角を丸くする 142"/>
              <p:cNvSpPr/>
              <p:nvPr/>
            </p:nvSpPr>
            <p:spPr bwMode="auto">
              <a:xfrm>
                <a:off x="939255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/>
              <p:cNvSpPr/>
              <p:nvPr/>
            </p:nvSpPr>
            <p:spPr bwMode="auto">
              <a:xfrm>
                <a:off x="9523946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/>
              <p:cNvSpPr/>
              <p:nvPr/>
            </p:nvSpPr>
            <p:spPr bwMode="auto">
              <a:xfrm>
                <a:off x="9655338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/>
              <p:cNvSpPr/>
              <p:nvPr/>
            </p:nvSpPr>
            <p:spPr bwMode="auto">
              <a:xfrm>
                <a:off x="978673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/>
              <p:cNvSpPr/>
              <p:nvPr/>
            </p:nvSpPr>
            <p:spPr bwMode="auto">
              <a:xfrm>
                <a:off x="991812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/>
              <p:cNvSpPr/>
              <p:nvPr/>
            </p:nvSpPr>
            <p:spPr bwMode="auto">
              <a:xfrm>
                <a:off x="1018090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/>
              <p:cNvSpPr/>
              <p:nvPr/>
            </p:nvSpPr>
            <p:spPr bwMode="auto">
              <a:xfrm>
                <a:off x="1004951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フリーフォーム: 図形 134"/>
            <p:cNvSpPr/>
            <p:nvPr/>
          </p:nvSpPr>
          <p:spPr bwMode="auto">
            <a:xfrm>
              <a:off x="8451107" y="4211122"/>
              <a:ext cx="1158020" cy="1369713"/>
            </a:xfrm>
            <a:custGeom>
              <a:avLst/>
              <a:gdLst>
                <a:gd name="connsiteX0" fmla="*/ 147556 w 1158020"/>
                <a:gd name="connsiteY0" fmla="*/ 137729 h 1369713"/>
                <a:gd name="connsiteX1" fmla="*/ 101590 w 1158020"/>
                <a:gd name="connsiteY1" fmla="*/ 183695 h 1369713"/>
                <a:gd name="connsiteX2" fmla="*/ 101590 w 1158020"/>
                <a:gd name="connsiteY2" fmla="*/ 1187732 h 1369713"/>
                <a:gd name="connsiteX3" fmla="*/ 147556 w 1158020"/>
                <a:gd name="connsiteY3" fmla="*/ 1233698 h 1369713"/>
                <a:gd name="connsiteX4" fmla="*/ 1010464 w 1158020"/>
                <a:gd name="connsiteY4" fmla="*/ 1233698 h 1369713"/>
                <a:gd name="connsiteX5" fmla="*/ 1056430 w 1158020"/>
                <a:gd name="connsiteY5" fmla="*/ 1187732 h 1369713"/>
                <a:gd name="connsiteX6" fmla="*/ 1056430 w 1158020"/>
                <a:gd name="connsiteY6" fmla="*/ 183695 h 1369713"/>
                <a:gd name="connsiteX7" fmla="*/ 1010464 w 1158020"/>
                <a:gd name="connsiteY7" fmla="*/ 137729 h 1369713"/>
                <a:gd name="connsiteX8" fmla="*/ 86550 w 1158020"/>
                <a:gd name="connsiteY8" fmla="*/ 0 h 1369713"/>
                <a:gd name="connsiteX9" fmla="*/ 1071470 w 1158020"/>
                <a:gd name="connsiteY9" fmla="*/ 0 h 1369713"/>
                <a:gd name="connsiteX10" fmla="*/ 1158020 w 1158020"/>
                <a:gd name="connsiteY10" fmla="*/ 86550 h 1369713"/>
                <a:gd name="connsiteX11" fmla="*/ 1158020 w 1158020"/>
                <a:gd name="connsiteY11" fmla="*/ 1283163 h 1369713"/>
                <a:gd name="connsiteX12" fmla="*/ 1071470 w 1158020"/>
                <a:gd name="connsiteY12" fmla="*/ 1369713 h 1369713"/>
                <a:gd name="connsiteX13" fmla="*/ 86550 w 1158020"/>
                <a:gd name="connsiteY13" fmla="*/ 1369713 h 1369713"/>
                <a:gd name="connsiteX14" fmla="*/ 0 w 1158020"/>
                <a:gd name="connsiteY14" fmla="*/ 1283163 h 1369713"/>
                <a:gd name="connsiteX15" fmla="*/ 0 w 1158020"/>
                <a:gd name="connsiteY15" fmla="*/ 86550 h 1369713"/>
                <a:gd name="connsiteX16" fmla="*/ 86550 w 1158020"/>
                <a:gd name="connsiteY16" fmla="*/ 0 h 136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8020" h="1369713">
                  <a:moveTo>
                    <a:pt x="147556" y="137729"/>
                  </a:moveTo>
                  <a:cubicBezTo>
                    <a:pt x="122170" y="137729"/>
                    <a:pt x="101590" y="158309"/>
                    <a:pt x="101590" y="183695"/>
                  </a:cubicBezTo>
                  <a:lnTo>
                    <a:pt x="101590" y="1187732"/>
                  </a:lnTo>
                  <a:cubicBezTo>
                    <a:pt x="101590" y="1213118"/>
                    <a:pt x="122170" y="1233698"/>
                    <a:pt x="147556" y="1233698"/>
                  </a:cubicBezTo>
                  <a:lnTo>
                    <a:pt x="1010464" y="1233698"/>
                  </a:lnTo>
                  <a:cubicBezTo>
                    <a:pt x="1035850" y="1233698"/>
                    <a:pt x="1056430" y="1213118"/>
                    <a:pt x="1056430" y="1187732"/>
                  </a:cubicBezTo>
                  <a:lnTo>
                    <a:pt x="1056430" y="183695"/>
                  </a:lnTo>
                  <a:cubicBezTo>
                    <a:pt x="1056430" y="158309"/>
                    <a:pt x="1035850" y="137729"/>
                    <a:pt x="1010464" y="137729"/>
                  </a:cubicBezTo>
                  <a:close/>
                  <a:moveTo>
                    <a:pt x="86550" y="0"/>
                  </a:moveTo>
                  <a:lnTo>
                    <a:pt x="1071470" y="0"/>
                  </a:lnTo>
                  <a:cubicBezTo>
                    <a:pt x="1119270" y="0"/>
                    <a:pt x="1158020" y="38750"/>
                    <a:pt x="1158020" y="86550"/>
                  </a:cubicBezTo>
                  <a:lnTo>
                    <a:pt x="1158020" y="1283163"/>
                  </a:lnTo>
                  <a:cubicBezTo>
                    <a:pt x="1158020" y="1330963"/>
                    <a:pt x="1119270" y="1369713"/>
                    <a:pt x="1071470" y="1369713"/>
                  </a:cubicBezTo>
                  <a:lnTo>
                    <a:pt x="86550" y="1369713"/>
                  </a:lnTo>
                  <a:cubicBezTo>
                    <a:pt x="38750" y="1369713"/>
                    <a:pt x="0" y="1330963"/>
                    <a:pt x="0" y="1283163"/>
                  </a:cubicBezTo>
                  <a:lnTo>
                    <a:pt x="0" y="86550"/>
                  </a:lnTo>
                  <a:cubicBezTo>
                    <a:pt x="0" y="38750"/>
                    <a:pt x="38750" y="0"/>
                    <a:pt x="86550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/>
          <p:cNvGrpSpPr/>
          <p:nvPr/>
        </p:nvGrpSpPr>
        <p:grpSpPr>
          <a:xfrm>
            <a:off x="2553533" y="2753925"/>
            <a:ext cx="1025611" cy="1612456"/>
            <a:chOff x="5201098" y="4130983"/>
            <a:chExt cx="1503262" cy="2363415"/>
          </a:xfrm>
        </p:grpSpPr>
        <p:sp>
          <p:nvSpPr>
            <p:cNvPr id="151" name="四角形: 角を丸くする 150"/>
            <p:cNvSpPr/>
            <p:nvPr/>
          </p:nvSpPr>
          <p:spPr bwMode="auto">
            <a:xfrm>
              <a:off x="5897117" y="5544511"/>
              <a:ext cx="116578" cy="647850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四角形: 角を丸くする 151"/>
            <p:cNvSpPr/>
            <p:nvPr/>
          </p:nvSpPr>
          <p:spPr bwMode="auto">
            <a:xfrm>
              <a:off x="5866339" y="5805765"/>
              <a:ext cx="178134" cy="635484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四角形: 上の 2 つの角を丸める 152"/>
            <p:cNvSpPr/>
            <p:nvPr/>
          </p:nvSpPr>
          <p:spPr bwMode="auto">
            <a:xfrm>
              <a:off x="5487529" y="6388100"/>
              <a:ext cx="933636" cy="106298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楕円 153"/>
            <p:cNvSpPr/>
            <p:nvPr/>
          </p:nvSpPr>
          <p:spPr bwMode="auto">
            <a:xfrm>
              <a:off x="5251588" y="4181474"/>
              <a:ext cx="1402282" cy="140228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フリーフォーム: 図形 154"/>
            <p:cNvSpPr/>
            <p:nvPr/>
          </p:nvSpPr>
          <p:spPr bwMode="auto">
            <a:xfrm>
              <a:off x="5246102" y="4175988"/>
              <a:ext cx="1413253" cy="1413252"/>
            </a:xfrm>
            <a:custGeom>
              <a:avLst/>
              <a:gdLst>
                <a:gd name="connsiteX0" fmla="*/ 691387 w 1413253"/>
                <a:gd name="connsiteY0" fmla="*/ 0 h 1413252"/>
                <a:gd name="connsiteX1" fmla="*/ 721866 w 1413253"/>
                <a:gd name="connsiteY1" fmla="*/ 0 h 1413252"/>
                <a:gd name="connsiteX2" fmla="*/ 729486 w 1413253"/>
                <a:gd name="connsiteY2" fmla="*/ 7620 h 1413252"/>
                <a:gd name="connsiteX3" fmla="*/ 729486 w 1413253"/>
                <a:gd name="connsiteY3" fmla="*/ 532991 h 1413252"/>
                <a:gd name="connsiteX4" fmla="*/ 865462 w 1413253"/>
                <a:gd name="connsiteY4" fmla="*/ 25522 h 1413252"/>
                <a:gd name="connsiteX5" fmla="*/ 874795 w 1413253"/>
                <a:gd name="connsiteY5" fmla="*/ 20134 h 1413252"/>
                <a:gd name="connsiteX6" fmla="*/ 904235 w 1413253"/>
                <a:gd name="connsiteY6" fmla="*/ 28022 h 1413252"/>
                <a:gd name="connsiteX7" fmla="*/ 909623 w 1413253"/>
                <a:gd name="connsiteY7" fmla="*/ 37355 h 1413252"/>
                <a:gd name="connsiteX8" fmla="*/ 772967 w 1413253"/>
                <a:gd name="connsiteY8" fmla="*/ 547365 h 1413252"/>
                <a:gd name="connsiteX9" fmla="*/ 1037119 w 1413253"/>
                <a:gd name="connsiteY9" fmla="*/ 89840 h 1413252"/>
                <a:gd name="connsiteX10" fmla="*/ 1047528 w 1413253"/>
                <a:gd name="connsiteY10" fmla="*/ 87050 h 1413252"/>
                <a:gd name="connsiteX11" fmla="*/ 1073924 w 1413253"/>
                <a:gd name="connsiteY11" fmla="*/ 102290 h 1413252"/>
                <a:gd name="connsiteX12" fmla="*/ 1076713 w 1413253"/>
                <a:gd name="connsiteY12" fmla="*/ 112699 h 1413252"/>
                <a:gd name="connsiteX13" fmla="*/ 814026 w 1413253"/>
                <a:gd name="connsiteY13" fmla="*/ 567686 h 1413252"/>
                <a:gd name="connsiteX14" fmla="*/ 1185522 w 1413253"/>
                <a:gd name="connsiteY14" fmla="*/ 196190 h 1413252"/>
                <a:gd name="connsiteX15" fmla="*/ 1196298 w 1413253"/>
                <a:gd name="connsiteY15" fmla="*/ 196190 h 1413252"/>
                <a:gd name="connsiteX16" fmla="*/ 1217850 w 1413253"/>
                <a:gd name="connsiteY16" fmla="*/ 217742 h 1413252"/>
                <a:gd name="connsiteX17" fmla="*/ 1217850 w 1413253"/>
                <a:gd name="connsiteY17" fmla="*/ 228518 h 1413252"/>
                <a:gd name="connsiteX18" fmla="*/ 848505 w 1413253"/>
                <a:gd name="connsiteY18" fmla="*/ 597863 h 1413252"/>
                <a:gd name="connsiteX19" fmla="*/ 1299768 w 1413253"/>
                <a:gd name="connsiteY19" fmla="*/ 337326 h 1413252"/>
                <a:gd name="connsiteX20" fmla="*/ 1310177 w 1413253"/>
                <a:gd name="connsiteY20" fmla="*/ 340115 h 1413252"/>
                <a:gd name="connsiteX21" fmla="*/ 1325417 w 1413253"/>
                <a:gd name="connsiteY21" fmla="*/ 366511 h 1413252"/>
                <a:gd name="connsiteX22" fmla="*/ 1322627 w 1413253"/>
                <a:gd name="connsiteY22" fmla="*/ 376920 h 1413252"/>
                <a:gd name="connsiteX23" fmla="*/ 866962 w 1413253"/>
                <a:gd name="connsiteY23" fmla="*/ 639999 h 1413252"/>
                <a:gd name="connsiteX24" fmla="*/ 1375898 w 1413253"/>
                <a:gd name="connsiteY24" fmla="*/ 503630 h 1413252"/>
                <a:gd name="connsiteX25" fmla="*/ 1385231 w 1413253"/>
                <a:gd name="connsiteY25" fmla="*/ 509018 h 1413252"/>
                <a:gd name="connsiteX26" fmla="*/ 1393119 w 1413253"/>
                <a:gd name="connsiteY26" fmla="*/ 538458 h 1413252"/>
                <a:gd name="connsiteX27" fmla="*/ 1387731 w 1413253"/>
                <a:gd name="connsiteY27" fmla="*/ 547791 h 1413252"/>
                <a:gd name="connsiteX28" fmla="*/ 880262 w 1413253"/>
                <a:gd name="connsiteY28" fmla="*/ 683767 h 1413252"/>
                <a:gd name="connsiteX29" fmla="*/ 1405633 w 1413253"/>
                <a:gd name="connsiteY29" fmla="*/ 683767 h 1413252"/>
                <a:gd name="connsiteX30" fmla="*/ 1413253 w 1413253"/>
                <a:gd name="connsiteY30" fmla="*/ 691387 h 1413252"/>
                <a:gd name="connsiteX31" fmla="*/ 1413253 w 1413253"/>
                <a:gd name="connsiteY31" fmla="*/ 721866 h 1413252"/>
                <a:gd name="connsiteX32" fmla="*/ 1405633 w 1413253"/>
                <a:gd name="connsiteY32" fmla="*/ 729486 h 1413252"/>
                <a:gd name="connsiteX33" fmla="*/ 880262 w 1413253"/>
                <a:gd name="connsiteY33" fmla="*/ 729486 h 1413252"/>
                <a:gd name="connsiteX34" fmla="*/ 1387731 w 1413253"/>
                <a:gd name="connsiteY34" fmla="*/ 865462 h 1413252"/>
                <a:gd name="connsiteX35" fmla="*/ 1393119 w 1413253"/>
                <a:gd name="connsiteY35" fmla="*/ 874794 h 1413252"/>
                <a:gd name="connsiteX36" fmla="*/ 1385231 w 1413253"/>
                <a:gd name="connsiteY36" fmla="*/ 904235 h 1413252"/>
                <a:gd name="connsiteX37" fmla="*/ 1375898 w 1413253"/>
                <a:gd name="connsiteY37" fmla="*/ 909623 h 1413252"/>
                <a:gd name="connsiteX38" fmla="*/ 869896 w 1413253"/>
                <a:gd name="connsiteY38" fmla="*/ 774040 h 1413252"/>
                <a:gd name="connsiteX39" fmla="*/ 1324199 w 1413253"/>
                <a:gd name="connsiteY39" fmla="*/ 1036332 h 1413252"/>
                <a:gd name="connsiteX40" fmla="*/ 1326989 w 1413253"/>
                <a:gd name="connsiteY40" fmla="*/ 1046741 h 1413252"/>
                <a:gd name="connsiteX41" fmla="*/ 1311749 w 1413253"/>
                <a:gd name="connsiteY41" fmla="*/ 1073137 h 1413252"/>
                <a:gd name="connsiteX42" fmla="*/ 1301340 w 1413253"/>
                <a:gd name="connsiteY42" fmla="*/ 1075926 h 1413252"/>
                <a:gd name="connsiteX43" fmla="*/ 846358 w 1413253"/>
                <a:gd name="connsiteY43" fmla="*/ 813242 h 1413252"/>
                <a:gd name="connsiteX44" fmla="*/ 1217850 w 1413253"/>
                <a:gd name="connsiteY44" fmla="*/ 1184734 h 1413252"/>
                <a:gd name="connsiteX45" fmla="*/ 1217850 w 1413253"/>
                <a:gd name="connsiteY45" fmla="*/ 1195510 h 1413252"/>
                <a:gd name="connsiteX46" fmla="*/ 1196298 w 1413253"/>
                <a:gd name="connsiteY46" fmla="*/ 1217062 h 1413252"/>
                <a:gd name="connsiteX47" fmla="*/ 1185522 w 1413253"/>
                <a:gd name="connsiteY47" fmla="*/ 1217062 h 1413252"/>
                <a:gd name="connsiteX48" fmla="*/ 810307 w 1413253"/>
                <a:gd name="connsiteY48" fmla="*/ 841847 h 1413252"/>
                <a:gd name="connsiteX49" fmla="*/ 1075141 w 1413253"/>
                <a:gd name="connsiteY49" fmla="*/ 1300553 h 1413252"/>
                <a:gd name="connsiteX50" fmla="*/ 1072352 w 1413253"/>
                <a:gd name="connsiteY50" fmla="*/ 1310963 h 1413252"/>
                <a:gd name="connsiteX51" fmla="*/ 1045956 w 1413253"/>
                <a:gd name="connsiteY51" fmla="*/ 1326202 h 1413252"/>
                <a:gd name="connsiteX52" fmla="*/ 1035547 w 1413253"/>
                <a:gd name="connsiteY52" fmla="*/ 1323413 h 1413252"/>
                <a:gd name="connsiteX53" fmla="*/ 774328 w 1413253"/>
                <a:gd name="connsiteY53" fmla="*/ 870969 h 1413252"/>
                <a:gd name="connsiteX54" fmla="*/ 909623 w 1413253"/>
                <a:gd name="connsiteY54" fmla="*/ 1375898 h 1413252"/>
                <a:gd name="connsiteX55" fmla="*/ 904235 w 1413253"/>
                <a:gd name="connsiteY55" fmla="*/ 1385230 h 1413252"/>
                <a:gd name="connsiteX56" fmla="*/ 874795 w 1413253"/>
                <a:gd name="connsiteY56" fmla="*/ 1393119 h 1413252"/>
                <a:gd name="connsiteX57" fmla="*/ 865462 w 1413253"/>
                <a:gd name="connsiteY57" fmla="*/ 1387731 h 1413252"/>
                <a:gd name="connsiteX58" fmla="*/ 729486 w 1413253"/>
                <a:gd name="connsiteY58" fmla="*/ 880261 h 1413252"/>
                <a:gd name="connsiteX59" fmla="*/ 729486 w 1413253"/>
                <a:gd name="connsiteY59" fmla="*/ 1405632 h 1413252"/>
                <a:gd name="connsiteX60" fmla="*/ 721866 w 1413253"/>
                <a:gd name="connsiteY60" fmla="*/ 1413252 h 1413252"/>
                <a:gd name="connsiteX61" fmla="*/ 691387 w 1413253"/>
                <a:gd name="connsiteY61" fmla="*/ 1413252 h 1413252"/>
                <a:gd name="connsiteX62" fmla="*/ 683767 w 1413253"/>
                <a:gd name="connsiteY62" fmla="*/ 1405632 h 1413252"/>
                <a:gd name="connsiteX63" fmla="*/ 683767 w 1413253"/>
                <a:gd name="connsiteY63" fmla="*/ 880261 h 1413252"/>
                <a:gd name="connsiteX64" fmla="*/ 547791 w 1413253"/>
                <a:gd name="connsiteY64" fmla="*/ 1387731 h 1413252"/>
                <a:gd name="connsiteX65" fmla="*/ 538458 w 1413253"/>
                <a:gd name="connsiteY65" fmla="*/ 1393119 h 1413252"/>
                <a:gd name="connsiteX66" fmla="*/ 509018 w 1413253"/>
                <a:gd name="connsiteY66" fmla="*/ 1385230 h 1413252"/>
                <a:gd name="connsiteX67" fmla="*/ 503630 w 1413253"/>
                <a:gd name="connsiteY67" fmla="*/ 1375898 h 1413252"/>
                <a:gd name="connsiteX68" fmla="*/ 638925 w 1413253"/>
                <a:gd name="connsiteY68" fmla="*/ 870969 h 1413252"/>
                <a:gd name="connsiteX69" fmla="*/ 377706 w 1413253"/>
                <a:gd name="connsiteY69" fmla="*/ 1323413 h 1413252"/>
                <a:gd name="connsiteX70" fmla="*/ 367297 w 1413253"/>
                <a:gd name="connsiteY70" fmla="*/ 1326202 h 1413252"/>
                <a:gd name="connsiteX71" fmla="*/ 340901 w 1413253"/>
                <a:gd name="connsiteY71" fmla="*/ 1310963 h 1413252"/>
                <a:gd name="connsiteX72" fmla="*/ 338112 w 1413253"/>
                <a:gd name="connsiteY72" fmla="*/ 1300553 h 1413252"/>
                <a:gd name="connsiteX73" fmla="*/ 600796 w 1413253"/>
                <a:gd name="connsiteY73" fmla="*/ 845571 h 1413252"/>
                <a:gd name="connsiteX74" fmla="*/ 229305 w 1413253"/>
                <a:gd name="connsiteY74" fmla="*/ 1217062 h 1413252"/>
                <a:gd name="connsiteX75" fmla="*/ 218529 w 1413253"/>
                <a:gd name="connsiteY75" fmla="*/ 1217062 h 1413252"/>
                <a:gd name="connsiteX76" fmla="*/ 196977 w 1413253"/>
                <a:gd name="connsiteY76" fmla="*/ 1195510 h 1413252"/>
                <a:gd name="connsiteX77" fmla="*/ 196977 w 1413253"/>
                <a:gd name="connsiteY77" fmla="*/ 1184734 h 1413252"/>
                <a:gd name="connsiteX78" fmla="*/ 570620 w 1413253"/>
                <a:gd name="connsiteY78" fmla="*/ 811092 h 1413252"/>
                <a:gd name="connsiteX79" fmla="*/ 111913 w 1413253"/>
                <a:gd name="connsiteY79" fmla="*/ 1075926 h 1413252"/>
                <a:gd name="connsiteX80" fmla="*/ 101504 w 1413253"/>
                <a:gd name="connsiteY80" fmla="*/ 1073137 h 1413252"/>
                <a:gd name="connsiteX81" fmla="*/ 86264 w 1413253"/>
                <a:gd name="connsiteY81" fmla="*/ 1046741 h 1413252"/>
                <a:gd name="connsiteX82" fmla="*/ 89054 w 1413253"/>
                <a:gd name="connsiteY82" fmla="*/ 1036332 h 1413252"/>
                <a:gd name="connsiteX83" fmla="*/ 543357 w 1413253"/>
                <a:gd name="connsiteY83" fmla="*/ 774040 h 1413252"/>
                <a:gd name="connsiteX84" fmla="*/ 37355 w 1413253"/>
                <a:gd name="connsiteY84" fmla="*/ 909623 h 1413252"/>
                <a:gd name="connsiteX85" fmla="*/ 28022 w 1413253"/>
                <a:gd name="connsiteY85" fmla="*/ 904235 h 1413252"/>
                <a:gd name="connsiteX86" fmla="*/ 20134 w 1413253"/>
                <a:gd name="connsiteY86" fmla="*/ 874794 h 1413252"/>
                <a:gd name="connsiteX87" fmla="*/ 25522 w 1413253"/>
                <a:gd name="connsiteY87" fmla="*/ 865462 h 1413252"/>
                <a:gd name="connsiteX88" fmla="*/ 532991 w 1413253"/>
                <a:gd name="connsiteY88" fmla="*/ 729486 h 1413252"/>
                <a:gd name="connsiteX89" fmla="*/ 7620 w 1413253"/>
                <a:gd name="connsiteY89" fmla="*/ 729486 h 1413252"/>
                <a:gd name="connsiteX90" fmla="*/ 0 w 1413253"/>
                <a:gd name="connsiteY90" fmla="*/ 721866 h 1413252"/>
                <a:gd name="connsiteX91" fmla="*/ 0 w 1413253"/>
                <a:gd name="connsiteY91" fmla="*/ 691387 h 1413252"/>
                <a:gd name="connsiteX92" fmla="*/ 7620 w 1413253"/>
                <a:gd name="connsiteY92" fmla="*/ 683767 h 1413252"/>
                <a:gd name="connsiteX93" fmla="*/ 532991 w 1413253"/>
                <a:gd name="connsiteY93" fmla="*/ 683767 h 1413252"/>
                <a:gd name="connsiteX94" fmla="*/ 25522 w 1413253"/>
                <a:gd name="connsiteY94" fmla="*/ 547791 h 1413252"/>
                <a:gd name="connsiteX95" fmla="*/ 20134 w 1413253"/>
                <a:gd name="connsiteY95" fmla="*/ 538458 h 1413252"/>
                <a:gd name="connsiteX96" fmla="*/ 28022 w 1413253"/>
                <a:gd name="connsiteY96" fmla="*/ 509018 h 1413252"/>
                <a:gd name="connsiteX97" fmla="*/ 37355 w 1413253"/>
                <a:gd name="connsiteY97" fmla="*/ 503630 h 1413252"/>
                <a:gd name="connsiteX98" fmla="*/ 546291 w 1413253"/>
                <a:gd name="connsiteY98" fmla="*/ 639999 h 1413252"/>
                <a:gd name="connsiteX99" fmla="*/ 90626 w 1413253"/>
                <a:gd name="connsiteY99" fmla="*/ 376920 h 1413252"/>
                <a:gd name="connsiteX100" fmla="*/ 87836 w 1413253"/>
                <a:gd name="connsiteY100" fmla="*/ 366511 h 1413252"/>
                <a:gd name="connsiteX101" fmla="*/ 103076 w 1413253"/>
                <a:gd name="connsiteY101" fmla="*/ 340115 h 1413252"/>
                <a:gd name="connsiteX102" fmla="*/ 113485 w 1413253"/>
                <a:gd name="connsiteY102" fmla="*/ 337326 h 1413252"/>
                <a:gd name="connsiteX103" fmla="*/ 568472 w 1413253"/>
                <a:gd name="connsiteY103" fmla="*/ 600013 h 1413252"/>
                <a:gd name="connsiteX104" fmla="*/ 196977 w 1413253"/>
                <a:gd name="connsiteY104" fmla="*/ 228518 h 1413252"/>
                <a:gd name="connsiteX105" fmla="*/ 196977 w 1413253"/>
                <a:gd name="connsiteY105" fmla="*/ 217742 h 1413252"/>
                <a:gd name="connsiteX106" fmla="*/ 218529 w 1413253"/>
                <a:gd name="connsiteY106" fmla="*/ 196190 h 1413252"/>
                <a:gd name="connsiteX107" fmla="*/ 229305 w 1413253"/>
                <a:gd name="connsiteY107" fmla="*/ 196190 h 1413252"/>
                <a:gd name="connsiteX108" fmla="*/ 597077 w 1413253"/>
                <a:gd name="connsiteY108" fmla="*/ 563962 h 1413252"/>
                <a:gd name="connsiteX109" fmla="*/ 336540 w 1413253"/>
                <a:gd name="connsiteY109" fmla="*/ 112699 h 1413252"/>
                <a:gd name="connsiteX110" fmla="*/ 339329 w 1413253"/>
                <a:gd name="connsiteY110" fmla="*/ 102290 h 1413252"/>
                <a:gd name="connsiteX111" fmla="*/ 365725 w 1413253"/>
                <a:gd name="connsiteY111" fmla="*/ 87050 h 1413252"/>
                <a:gd name="connsiteX112" fmla="*/ 376134 w 1413253"/>
                <a:gd name="connsiteY112" fmla="*/ 89840 h 1413252"/>
                <a:gd name="connsiteX113" fmla="*/ 640286 w 1413253"/>
                <a:gd name="connsiteY113" fmla="*/ 547365 h 1413252"/>
                <a:gd name="connsiteX114" fmla="*/ 503630 w 1413253"/>
                <a:gd name="connsiteY114" fmla="*/ 37355 h 1413252"/>
                <a:gd name="connsiteX115" fmla="*/ 509018 w 1413253"/>
                <a:gd name="connsiteY115" fmla="*/ 28022 h 1413252"/>
                <a:gd name="connsiteX116" fmla="*/ 538458 w 1413253"/>
                <a:gd name="connsiteY116" fmla="*/ 20134 h 1413252"/>
                <a:gd name="connsiteX117" fmla="*/ 547791 w 1413253"/>
                <a:gd name="connsiteY117" fmla="*/ 25522 h 1413252"/>
                <a:gd name="connsiteX118" fmla="*/ 683767 w 1413253"/>
                <a:gd name="connsiteY118" fmla="*/ 532991 h 1413252"/>
                <a:gd name="connsiteX119" fmla="*/ 683767 w 1413253"/>
                <a:gd name="connsiteY119" fmla="*/ 7620 h 1413252"/>
                <a:gd name="connsiteX120" fmla="*/ 691387 w 1413253"/>
                <a:gd name="connsiteY120" fmla="*/ 0 h 1413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413253" h="1413252">
                  <a:moveTo>
                    <a:pt x="691387" y="0"/>
                  </a:moveTo>
                  <a:lnTo>
                    <a:pt x="721866" y="0"/>
                  </a:lnTo>
                  <a:cubicBezTo>
                    <a:pt x="726074" y="0"/>
                    <a:pt x="729486" y="3412"/>
                    <a:pt x="729486" y="7620"/>
                  </a:cubicBezTo>
                  <a:lnTo>
                    <a:pt x="729486" y="532991"/>
                  </a:lnTo>
                  <a:lnTo>
                    <a:pt x="865462" y="25522"/>
                  </a:lnTo>
                  <a:cubicBezTo>
                    <a:pt x="866551" y="21457"/>
                    <a:pt x="870730" y="19045"/>
                    <a:pt x="874795" y="20134"/>
                  </a:cubicBezTo>
                  <a:lnTo>
                    <a:pt x="904235" y="28022"/>
                  </a:lnTo>
                  <a:cubicBezTo>
                    <a:pt x="908300" y="29111"/>
                    <a:pt x="910713" y="33290"/>
                    <a:pt x="909623" y="37355"/>
                  </a:cubicBezTo>
                  <a:lnTo>
                    <a:pt x="772967" y="547365"/>
                  </a:lnTo>
                  <a:lnTo>
                    <a:pt x="1037119" y="89840"/>
                  </a:lnTo>
                  <a:cubicBezTo>
                    <a:pt x="1039223" y="86195"/>
                    <a:pt x="1043884" y="84946"/>
                    <a:pt x="1047528" y="87050"/>
                  </a:cubicBezTo>
                  <a:lnTo>
                    <a:pt x="1073924" y="102290"/>
                  </a:lnTo>
                  <a:cubicBezTo>
                    <a:pt x="1077568" y="104394"/>
                    <a:pt x="1078817" y="109055"/>
                    <a:pt x="1076713" y="112699"/>
                  </a:cubicBezTo>
                  <a:lnTo>
                    <a:pt x="814026" y="567686"/>
                  </a:lnTo>
                  <a:lnTo>
                    <a:pt x="1185522" y="196190"/>
                  </a:lnTo>
                  <a:cubicBezTo>
                    <a:pt x="1188497" y="193215"/>
                    <a:pt x="1193322" y="193215"/>
                    <a:pt x="1196298" y="196190"/>
                  </a:cubicBezTo>
                  <a:lnTo>
                    <a:pt x="1217850" y="217742"/>
                  </a:lnTo>
                  <a:cubicBezTo>
                    <a:pt x="1220825" y="220718"/>
                    <a:pt x="1220825" y="225543"/>
                    <a:pt x="1217850" y="228518"/>
                  </a:cubicBezTo>
                  <a:lnTo>
                    <a:pt x="848505" y="597863"/>
                  </a:lnTo>
                  <a:lnTo>
                    <a:pt x="1299768" y="337326"/>
                  </a:lnTo>
                  <a:cubicBezTo>
                    <a:pt x="1303412" y="335222"/>
                    <a:pt x="1308073" y="336471"/>
                    <a:pt x="1310177" y="340115"/>
                  </a:cubicBezTo>
                  <a:lnTo>
                    <a:pt x="1325417" y="366511"/>
                  </a:lnTo>
                  <a:cubicBezTo>
                    <a:pt x="1327521" y="370155"/>
                    <a:pt x="1326272" y="374816"/>
                    <a:pt x="1322627" y="376920"/>
                  </a:cubicBezTo>
                  <a:lnTo>
                    <a:pt x="866962" y="639999"/>
                  </a:lnTo>
                  <a:lnTo>
                    <a:pt x="1375898" y="503630"/>
                  </a:lnTo>
                  <a:cubicBezTo>
                    <a:pt x="1379963" y="502540"/>
                    <a:pt x="1384142" y="504953"/>
                    <a:pt x="1385231" y="509018"/>
                  </a:cubicBezTo>
                  <a:lnTo>
                    <a:pt x="1393119" y="538458"/>
                  </a:lnTo>
                  <a:cubicBezTo>
                    <a:pt x="1394208" y="542523"/>
                    <a:pt x="1391796" y="546702"/>
                    <a:pt x="1387731" y="547791"/>
                  </a:cubicBezTo>
                  <a:lnTo>
                    <a:pt x="880262" y="683767"/>
                  </a:lnTo>
                  <a:lnTo>
                    <a:pt x="1405633" y="683767"/>
                  </a:lnTo>
                  <a:cubicBezTo>
                    <a:pt x="1409841" y="683767"/>
                    <a:pt x="1413253" y="687179"/>
                    <a:pt x="1413253" y="691387"/>
                  </a:cubicBezTo>
                  <a:lnTo>
                    <a:pt x="1413253" y="721866"/>
                  </a:lnTo>
                  <a:cubicBezTo>
                    <a:pt x="1413253" y="726074"/>
                    <a:pt x="1409841" y="729486"/>
                    <a:pt x="1405633" y="729486"/>
                  </a:cubicBezTo>
                  <a:lnTo>
                    <a:pt x="880262" y="729486"/>
                  </a:lnTo>
                  <a:lnTo>
                    <a:pt x="1387731" y="865462"/>
                  </a:lnTo>
                  <a:cubicBezTo>
                    <a:pt x="1391796" y="866551"/>
                    <a:pt x="1394208" y="870730"/>
                    <a:pt x="1393119" y="874794"/>
                  </a:cubicBezTo>
                  <a:lnTo>
                    <a:pt x="1385231" y="904235"/>
                  </a:lnTo>
                  <a:cubicBezTo>
                    <a:pt x="1384142" y="908299"/>
                    <a:pt x="1379963" y="910712"/>
                    <a:pt x="1375898" y="909623"/>
                  </a:cubicBezTo>
                  <a:lnTo>
                    <a:pt x="869896" y="774040"/>
                  </a:lnTo>
                  <a:lnTo>
                    <a:pt x="1324199" y="1036332"/>
                  </a:lnTo>
                  <a:cubicBezTo>
                    <a:pt x="1327844" y="1038436"/>
                    <a:pt x="1329093" y="1043097"/>
                    <a:pt x="1326989" y="1046741"/>
                  </a:cubicBezTo>
                  <a:lnTo>
                    <a:pt x="1311749" y="1073137"/>
                  </a:lnTo>
                  <a:cubicBezTo>
                    <a:pt x="1309645" y="1076781"/>
                    <a:pt x="1304984" y="1078030"/>
                    <a:pt x="1301340" y="1075926"/>
                  </a:cubicBezTo>
                  <a:lnTo>
                    <a:pt x="846358" y="813242"/>
                  </a:lnTo>
                  <a:lnTo>
                    <a:pt x="1217850" y="1184734"/>
                  </a:lnTo>
                  <a:cubicBezTo>
                    <a:pt x="1220825" y="1187710"/>
                    <a:pt x="1220825" y="1192535"/>
                    <a:pt x="1217850" y="1195510"/>
                  </a:cubicBezTo>
                  <a:lnTo>
                    <a:pt x="1196298" y="1217062"/>
                  </a:lnTo>
                  <a:cubicBezTo>
                    <a:pt x="1193322" y="1220038"/>
                    <a:pt x="1188497" y="1220038"/>
                    <a:pt x="1185522" y="1217062"/>
                  </a:cubicBezTo>
                  <a:lnTo>
                    <a:pt x="810307" y="841847"/>
                  </a:lnTo>
                  <a:lnTo>
                    <a:pt x="1075141" y="1300553"/>
                  </a:lnTo>
                  <a:cubicBezTo>
                    <a:pt x="1077245" y="1304198"/>
                    <a:pt x="1075996" y="1308859"/>
                    <a:pt x="1072352" y="1310963"/>
                  </a:cubicBezTo>
                  <a:lnTo>
                    <a:pt x="1045956" y="1326202"/>
                  </a:lnTo>
                  <a:cubicBezTo>
                    <a:pt x="1042312" y="1328306"/>
                    <a:pt x="1037651" y="1327057"/>
                    <a:pt x="1035547" y="1323413"/>
                  </a:cubicBezTo>
                  <a:lnTo>
                    <a:pt x="774328" y="870969"/>
                  </a:lnTo>
                  <a:lnTo>
                    <a:pt x="909623" y="1375898"/>
                  </a:lnTo>
                  <a:cubicBezTo>
                    <a:pt x="910713" y="1379962"/>
                    <a:pt x="908300" y="1384141"/>
                    <a:pt x="904235" y="1385230"/>
                  </a:cubicBezTo>
                  <a:lnTo>
                    <a:pt x="874795" y="1393119"/>
                  </a:lnTo>
                  <a:cubicBezTo>
                    <a:pt x="870730" y="1394208"/>
                    <a:pt x="866551" y="1391795"/>
                    <a:pt x="865462" y="1387731"/>
                  </a:cubicBezTo>
                  <a:lnTo>
                    <a:pt x="729486" y="880261"/>
                  </a:lnTo>
                  <a:lnTo>
                    <a:pt x="729486" y="1405632"/>
                  </a:lnTo>
                  <a:cubicBezTo>
                    <a:pt x="729486" y="1409840"/>
                    <a:pt x="726074" y="1413252"/>
                    <a:pt x="721866" y="1413252"/>
                  </a:cubicBezTo>
                  <a:lnTo>
                    <a:pt x="691387" y="1413252"/>
                  </a:lnTo>
                  <a:cubicBezTo>
                    <a:pt x="687179" y="1413252"/>
                    <a:pt x="683767" y="1409840"/>
                    <a:pt x="683767" y="1405632"/>
                  </a:cubicBezTo>
                  <a:lnTo>
                    <a:pt x="683767" y="880261"/>
                  </a:lnTo>
                  <a:lnTo>
                    <a:pt x="547791" y="1387731"/>
                  </a:lnTo>
                  <a:cubicBezTo>
                    <a:pt x="546702" y="1391795"/>
                    <a:pt x="542523" y="1394208"/>
                    <a:pt x="538458" y="1393119"/>
                  </a:cubicBezTo>
                  <a:lnTo>
                    <a:pt x="509018" y="1385230"/>
                  </a:lnTo>
                  <a:cubicBezTo>
                    <a:pt x="504953" y="1384141"/>
                    <a:pt x="502540" y="1379962"/>
                    <a:pt x="503630" y="1375898"/>
                  </a:cubicBezTo>
                  <a:lnTo>
                    <a:pt x="638925" y="870969"/>
                  </a:lnTo>
                  <a:lnTo>
                    <a:pt x="377706" y="1323413"/>
                  </a:lnTo>
                  <a:cubicBezTo>
                    <a:pt x="375602" y="1327057"/>
                    <a:pt x="370941" y="1328306"/>
                    <a:pt x="367297" y="1326202"/>
                  </a:cubicBezTo>
                  <a:lnTo>
                    <a:pt x="340901" y="1310963"/>
                  </a:lnTo>
                  <a:cubicBezTo>
                    <a:pt x="337257" y="1308859"/>
                    <a:pt x="336008" y="1304198"/>
                    <a:pt x="338112" y="1300553"/>
                  </a:cubicBezTo>
                  <a:lnTo>
                    <a:pt x="600796" y="845571"/>
                  </a:lnTo>
                  <a:lnTo>
                    <a:pt x="229305" y="1217062"/>
                  </a:lnTo>
                  <a:cubicBezTo>
                    <a:pt x="226330" y="1220038"/>
                    <a:pt x="221505" y="1220038"/>
                    <a:pt x="218529" y="1217062"/>
                  </a:cubicBezTo>
                  <a:lnTo>
                    <a:pt x="196977" y="1195510"/>
                  </a:lnTo>
                  <a:cubicBezTo>
                    <a:pt x="194002" y="1192535"/>
                    <a:pt x="194002" y="1187710"/>
                    <a:pt x="196977" y="1184734"/>
                  </a:cubicBezTo>
                  <a:lnTo>
                    <a:pt x="570620" y="811092"/>
                  </a:lnTo>
                  <a:lnTo>
                    <a:pt x="111913" y="1075926"/>
                  </a:lnTo>
                  <a:cubicBezTo>
                    <a:pt x="108269" y="1078030"/>
                    <a:pt x="103608" y="1076781"/>
                    <a:pt x="101504" y="1073137"/>
                  </a:cubicBezTo>
                  <a:lnTo>
                    <a:pt x="86264" y="1046741"/>
                  </a:lnTo>
                  <a:cubicBezTo>
                    <a:pt x="84160" y="1043097"/>
                    <a:pt x="85409" y="1038436"/>
                    <a:pt x="89054" y="1036332"/>
                  </a:cubicBezTo>
                  <a:lnTo>
                    <a:pt x="543357" y="774040"/>
                  </a:lnTo>
                  <a:lnTo>
                    <a:pt x="37355" y="909623"/>
                  </a:lnTo>
                  <a:cubicBezTo>
                    <a:pt x="33290" y="910712"/>
                    <a:pt x="29111" y="908299"/>
                    <a:pt x="28022" y="904235"/>
                  </a:cubicBezTo>
                  <a:lnTo>
                    <a:pt x="20134" y="874794"/>
                  </a:lnTo>
                  <a:cubicBezTo>
                    <a:pt x="19045" y="870730"/>
                    <a:pt x="21457" y="866551"/>
                    <a:pt x="25522" y="865462"/>
                  </a:cubicBezTo>
                  <a:lnTo>
                    <a:pt x="532991" y="729486"/>
                  </a:lnTo>
                  <a:lnTo>
                    <a:pt x="7620" y="729486"/>
                  </a:lnTo>
                  <a:cubicBezTo>
                    <a:pt x="3412" y="729486"/>
                    <a:pt x="0" y="726074"/>
                    <a:pt x="0" y="721866"/>
                  </a:cubicBezTo>
                  <a:lnTo>
                    <a:pt x="0" y="691387"/>
                  </a:lnTo>
                  <a:cubicBezTo>
                    <a:pt x="0" y="687179"/>
                    <a:pt x="3412" y="683767"/>
                    <a:pt x="7620" y="683767"/>
                  </a:cubicBezTo>
                  <a:lnTo>
                    <a:pt x="532991" y="683767"/>
                  </a:lnTo>
                  <a:lnTo>
                    <a:pt x="25522" y="547791"/>
                  </a:lnTo>
                  <a:cubicBezTo>
                    <a:pt x="21457" y="546702"/>
                    <a:pt x="19045" y="542523"/>
                    <a:pt x="20134" y="538458"/>
                  </a:cubicBezTo>
                  <a:lnTo>
                    <a:pt x="28022" y="509018"/>
                  </a:lnTo>
                  <a:cubicBezTo>
                    <a:pt x="29111" y="504953"/>
                    <a:pt x="33290" y="502540"/>
                    <a:pt x="37355" y="503630"/>
                  </a:cubicBezTo>
                  <a:lnTo>
                    <a:pt x="546291" y="639999"/>
                  </a:lnTo>
                  <a:lnTo>
                    <a:pt x="90626" y="376920"/>
                  </a:lnTo>
                  <a:cubicBezTo>
                    <a:pt x="86981" y="374816"/>
                    <a:pt x="85732" y="370155"/>
                    <a:pt x="87836" y="366511"/>
                  </a:cubicBezTo>
                  <a:lnTo>
                    <a:pt x="103076" y="340115"/>
                  </a:lnTo>
                  <a:cubicBezTo>
                    <a:pt x="105180" y="336471"/>
                    <a:pt x="109841" y="335222"/>
                    <a:pt x="113485" y="337326"/>
                  </a:cubicBezTo>
                  <a:lnTo>
                    <a:pt x="568472" y="600013"/>
                  </a:lnTo>
                  <a:lnTo>
                    <a:pt x="196977" y="228518"/>
                  </a:lnTo>
                  <a:cubicBezTo>
                    <a:pt x="194002" y="225543"/>
                    <a:pt x="194002" y="220718"/>
                    <a:pt x="196977" y="217742"/>
                  </a:cubicBezTo>
                  <a:lnTo>
                    <a:pt x="218529" y="196190"/>
                  </a:lnTo>
                  <a:cubicBezTo>
                    <a:pt x="221505" y="193215"/>
                    <a:pt x="226330" y="193215"/>
                    <a:pt x="229305" y="196190"/>
                  </a:cubicBezTo>
                  <a:lnTo>
                    <a:pt x="597077" y="563962"/>
                  </a:lnTo>
                  <a:lnTo>
                    <a:pt x="336540" y="112699"/>
                  </a:lnTo>
                  <a:cubicBezTo>
                    <a:pt x="334436" y="109055"/>
                    <a:pt x="335685" y="104394"/>
                    <a:pt x="339329" y="102290"/>
                  </a:cubicBezTo>
                  <a:lnTo>
                    <a:pt x="365725" y="87050"/>
                  </a:lnTo>
                  <a:cubicBezTo>
                    <a:pt x="369369" y="84946"/>
                    <a:pt x="374030" y="86195"/>
                    <a:pt x="376134" y="89840"/>
                  </a:cubicBezTo>
                  <a:lnTo>
                    <a:pt x="640286" y="547365"/>
                  </a:lnTo>
                  <a:lnTo>
                    <a:pt x="503630" y="37355"/>
                  </a:lnTo>
                  <a:cubicBezTo>
                    <a:pt x="502540" y="33290"/>
                    <a:pt x="504953" y="29111"/>
                    <a:pt x="509018" y="28022"/>
                  </a:cubicBezTo>
                  <a:lnTo>
                    <a:pt x="538458" y="20134"/>
                  </a:lnTo>
                  <a:cubicBezTo>
                    <a:pt x="542523" y="19045"/>
                    <a:pt x="546702" y="21457"/>
                    <a:pt x="547791" y="25522"/>
                  </a:cubicBezTo>
                  <a:lnTo>
                    <a:pt x="683767" y="532991"/>
                  </a:lnTo>
                  <a:lnTo>
                    <a:pt x="683767" y="7620"/>
                  </a:lnTo>
                  <a:cubicBezTo>
                    <a:pt x="683767" y="3412"/>
                    <a:pt x="687179" y="0"/>
                    <a:pt x="6913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/>
            <p:cNvSpPr/>
            <p:nvPr/>
          </p:nvSpPr>
          <p:spPr bwMode="auto">
            <a:xfrm>
              <a:off x="5725199" y="4655084"/>
              <a:ext cx="455060" cy="45506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フリーフォーム: 図形 156"/>
            <p:cNvSpPr/>
            <p:nvPr/>
          </p:nvSpPr>
          <p:spPr bwMode="auto">
            <a:xfrm>
              <a:off x="5201098" y="4130983"/>
              <a:ext cx="1503262" cy="1503262"/>
            </a:xfrm>
            <a:custGeom>
              <a:avLst/>
              <a:gdLst>
                <a:gd name="connsiteX0" fmla="*/ 751631 w 1503262"/>
                <a:gd name="connsiteY0" fmla="*/ 69331 h 1503262"/>
                <a:gd name="connsiteX1" fmla="*/ 69330 w 1503262"/>
                <a:gd name="connsiteY1" fmla="*/ 751631 h 1503262"/>
                <a:gd name="connsiteX2" fmla="*/ 751631 w 1503262"/>
                <a:gd name="connsiteY2" fmla="*/ 1433931 h 1503262"/>
                <a:gd name="connsiteX3" fmla="*/ 1433932 w 1503262"/>
                <a:gd name="connsiteY3" fmla="*/ 751631 h 1503262"/>
                <a:gd name="connsiteX4" fmla="*/ 751631 w 1503262"/>
                <a:gd name="connsiteY4" fmla="*/ 69331 h 1503262"/>
                <a:gd name="connsiteX5" fmla="*/ 751631 w 1503262"/>
                <a:gd name="connsiteY5" fmla="*/ 0 h 1503262"/>
                <a:gd name="connsiteX6" fmla="*/ 1503262 w 1503262"/>
                <a:gd name="connsiteY6" fmla="*/ 751631 h 1503262"/>
                <a:gd name="connsiteX7" fmla="*/ 751631 w 1503262"/>
                <a:gd name="connsiteY7" fmla="*/ 1503262 h 1503262"/>
                <a:gd name="connsiteX8" fmla="*/ 0 w 1503262"/>
                <a:gd name="connsiteY8" fmla="*/ 751631 h 1503262"/>
                <a:gd name="connsiteX9" fmla="*/ 751631 w 1503262"/>
                <a:gd name="connsiteY9" fmla="*/ 0 h 150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3262" h="1503262">
                  <a:moveTo>
                    <a:pt x="751631" y="69331"/>
                  </a:moveTo>
                  <a:cubicBezTo>
                    <a:pt x="374807" y="69331"/>
                    <a:pt x="69330" y="374807"/>
                    <a:pt x="69330" y="751631"/>
                  </a:cubicBezTo>
                  <a:cubicBezTo>
                    <a:pt x="69330" y="1128455"/>
                    <a:pt x="374807" y="1433931"/>
                    <a:pt x="751631" y="1433931"/>
                  </a:cubicBezTo>
                  <a:cubicBezTo>
                    <a:pt x="1128455" y="1433931"/>
                    <a:pt x="1433932" y="1128455"/>
                    <a:pt x="1433932" y="751631"/>
                  </a:cubicBezTo>
                  <a:cubicBezTo>
                    <a:pt x="1433932" y="374807"/>
                    <a:pt x="1128455" y="69331"/>
                    <a:pt x="751631" y="69331"/>
                  </a:cubicBezTo>
                  <a:close/>
                  <a:moveTo>
                    <a:pt x="751631" y="0"/>
                  </a:moveTo>
                  <a:cubicBezTo>
                    <a:pt x="1166745" y="0"/>
                    <a:pt x="1503262" y="336517"/>
                    <a:pt x="1503262" y="751631"/>
                  </a:cubicBezTo>
                  <a:cubicBezTo>
                    <a:pt x="1503262" y="1166745"/>
                    <a:pt x="1166745" y="1503262"/>
                    <a:pt x="751631" y="1503262"/>
                  </a:cubicBezTo>
                  <a:cubicBezTo>
                    <a:pt x="336517" y="1503262"/>
                    <a:pt x="0" y="1166745"/>
                    <a:pt x="0" y="751631"/>
                  </a:cubicBezTo>
                  <a:cubicBezTo>
                    <a:pt x="0" y="336517"/>
                    <a:pt x="336517" y="0"/>
                    <a:pt x="751631" y="0"/>
                  </a:cubicBezTo>
                  <a:close/>
                </a:path>
              </a:pathLst>
            </a:custGeom>
            <a:solidFill>
              <a:schemeClr val="accent5">
                <a:lumMod val="1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6057515" y="1313764"/>
            <a:ext cx="1542705" cy="1108383"/>
            <a:chOff x="3172492" y="-1207290"/>
            <a:chExt cx="2346557" cy="1685924"/>
          </a:xfrm>
        </p:grpSpPr>
        <p:sp>
          <p:nvSpPr>
            <p:cNvPr id="159" name="台形 158"/>
            <p:cNvSpPr/>
            <p:nvPr/>
          </p:nvSpPr>
          <p:spPr bwMode="auto">
            <a:xfrm>
              <a:off x="3253454" y="-1154168"/>
              <a:ext cx="2136712" cy="1053676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台形 159"/>
            <p:cNvSpPr/>
            <p:nvPr/>
          </p:nvSpPr>
          <p:spPr bwMode="auto">
            <a:xfrm flipV="1">
              <a:off x="3253454" y="-104479"/>
              <a:ext cx="2136712" cy="390470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四角形: 角を丸くする 160"/>
            <p:cNvSpPr/>
            <p:nvPr/>
          </p:nvSpPr>
          <p:spPr bwMode="auto">
            <a:xfrm>
              <a:off x="3338070" y="-818508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四角形: 角を丸くする 161"/>
            <p:cNvSpPr/>
            <p:nvPr/>
          </p:nvSpPr>
          <p:spPr bwMode="auto">
            <a:xfrm>
              <a:off x="3309184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四角形: 角を丸くする 162"/>
            <p:cNvSpPr/>
            <p:nvPr/>
          </p:nvSpPr>
          <p:spPr bwMode="auto">
            <a:xfrm>
              <a:off x="5152271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四角形: 角を丸くする 163"/>
            <p:cNvSpPr/>
            <p:nvPr/>
          </p:nvSpPr>
          <p:spPr bwMode="auto">
            <a:xfrm>
              <a:off x="3338070" y="-351783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四角形: 角を丸くする 164"/>
            <p:cNvSpPr/>
            <p:nvPr/>
          </p:nvSpPr>
          <p:spPr bwMode="auto">
            <a:xfrm>
              <a:off x="3309184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/>
            <p:cNvSpPr/>
            <p:nvPr/>
          </p:nvSpPr>
          <p:spPr bwMode="auto">
            <a:xfrm>
              <a:off x="5152271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台形 166"/>
            <p:cNvSpPr/>
            <p:nvPr/>
          </p:nvSpPr>
          <p:spPr bwMode="auto">
            <a:xfrm rot="10800000">
              <a:off x="337555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台形 167"/>
            <p:cNvSpPr/>
            <p:nvPr/>
          </p:nvSpPr>
          <p:spPr bwMode="auto">
            <a:xfrm rot="10800000">
              <a:off x="503290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9" name="グループ化 168"/>
            <p:cNvGrpSpPr/>
            <p:nvPr/>
          </p:nvGrpSpPr>
          <p:grpSpPr>
            <a:xfrm>
              <a:off x="3444171" y="-1179503"/>
              <a:ext cx="1753809" cy="1440160"/>
              <a:chOff x="4592960" y="194383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172" name="四角形: 角を丸くする 171"/>
              <p:cNvSpPr/>
              <p:nvPr/>
            </p:nvSpPr>
            <p:spPr bwMode="auto">
              <a:xfrm>
                <a:off x="459296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/>
              <p:cNvSpPr/>
              <p:nvPr/>
            </p:nvSpPr>
            <p:spPr bwMode="auto">
              <a:xfrm>
                <a:off x="472435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/>
              <p:cNvSpPr/>
              <p:nvPr/>
            </p:nvSpPr>
            <p:spPr bwMode="auto">
              <a:xfrm>
                <a:off x="485574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/>
              <p:cNvSpPr/>
              <p:nvPr/>
            </p:nvSpPr>
            <p:spPr bwMode="auto">
              <a:xfrm>
                <a:off x="4987136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/>
              <p:cNvSpPr/>
              <p:nvPr/>
            </p:nvSpPr>
            <p:spPr bwMode="auto">
              <a:xfrm>
                <a:off x="5118528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/>
              <p:cNvSpPr/>
              <p:nvPr/>
            </p:nvSpPr>
            <p:spPr bwMode="auto">
              <a:xfrm>
                <a:off x="524992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/>
              <p:cNvSpPr/>
              <p:nvPr/>
            </p:nvSpPr>
            <p:spPr bwMode="auto">
              <a:xfrm>
                <a:off x="538131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/>
              <p:cNvSpPr/>
              <p:nvPr/>
            </p:nvSpPr>
            <p:spPr bwMode="auto">
              <a:xfrm>
                <a:off x="551270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/>
              <p:cNvSpPr/>
              <p:nvPr/>
            </p:nvSpPr>
            <p:spPr bwMode="auto">
              <a:xfrm>
                <a:off x="5644096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/>
              <p:cNvSpPr/>
              <p:nvPr/>
            </p:nvSpPr>
            <p:spPr bwMode="auto">
              <a:xfrm>
                <a:off x="5775488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81"/>
              <p:cNvSpPr/>
              <p:nvPr/>
            </p:nvSpPr>
            <p:spPr bwMode="auto">
              <a:xfrm>
                <a:off x="590688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/>
              <p:cNvSpPr/>
              <p:nvPr/>
            </p:nvSpPr>
            <p:spPr bwMode="auto">
              <a:xfrm>
                <a:off x="603827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/>
              <p:cNvSpPr/>
              <p:nvPr/>
            </p:nvSpPr>
            <p:spPr bwMode="auto">
              <a:xfrm>
                <a:off x="630105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/>
              <p:cNvSpPr/>
              <p:nvPr/>
            </p:nvSpPr>
            <p:spPr bwMode="auto">
              <a:xfrm>
                <a:off x="616966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0" name="四角形: 上の 2 つの角を丸める 169"/>
            <p:cNvSpPr/>
            <p:nvPr/>
          </p:nvSpPr>
          <p:spPr bwMode="auto">
            <a:xfrm rot="5400000">
              <a:off x="5271521" y="-852237"/>
              <a:ext cx="315035" cy="180020"/>
            </a:xfrm>
            <a:prstGeom prst="round2Same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/>
            <p:cNvSpPr/>
            <p:nvPr/>
          </p:nvSpPr>
          <p:spPr bwMode="auto">
            <a:xfrm>
              <a:off x="3172492" y="-1207290"/>
              <a:ext cx="2298636" cy="1616502"/>
            </a:xfrm>
            <a:custGeom>
              <a:avLst/>
              <a:gdLst>
                <a:gd name="connsiteX0" fmla="*/ 343209 w 2298636"/>
                <a:gd name="connsiteY0" fmla="*/ 151228 h 1616502"/>
                <a:gd name="connsiteX1" fmla="*/ 260337 w 2298636"/>
                <a:gd name="connsiteY1" fmla="*/ 226304 h 1616502"/>
                <a:gd name="connsiteX2" fmla="*/ 166687 w 2298636"/>
                <a:gd name="connsiteY2" fmla="*/ 1180205 h 1616502"/>
                <a:gd name="connsiteX3" fmla="*/ 166687 w 2298636"/>
                <a:gd name="connsiteY3" fmla="*/ 1356608 h 1616502"/>
                <a:gd name="connsiteX4" fmla="*/ 218197 w 2298636"/>
                <a:gd name="connsiteY4" fmla="*/ 1403271 h 1616502"/>
                <a:gd name="connsiteX5" fmla="*/ 2080440 w 2298636"/>
                <a:gd name="connsiteY5" fmla="*/ 1403271 h 1616502"/>
                <a:gd name="connsiteX6" fmla="*/ 2131949 w 2298636"/>
                <a:gd name="connsiteY6" fmla="*/ 1356608 h 1616502"/>
                <a:gd name="connsiteX7" fmla="*/ 2131949 w 2298636"/>
                <a:gd name="connsiteY7" fmla="*/ 1180205 h 1616502"/>
                <a:gd name="connsiteX8" fmla="*/ 2038299 w 2298636"/>
                <a:gd name="connsiteY8" fmla="*/ 226304 h 1616502"/>
                <a:gd name="connsiteX9" fmla="*/ 1955427 w 2298636"/>
                <a:gd name="connsiteY9" fmla="*/ 151228 h 1616502"/>
                <a:gd name="connsiteX10" fmla="*/ 206466 w 2298636"/>
                <a:gd name="connsiteY10" fmla="*/ 0 h 1616502"/>
                <a:gd name="connsiteX11" fmla="*/ 2092170 w 2298636"/>
                <a:gd name="connsiteY11" fmla="*/ 0 h 1616502"/>
                <a:gd name="connsiteX12" fmla="*/ 2189100 w 2298636"/>
                <a:gd name="connsiteY12" fmla="*/ 96930 h 1616502"/>
                <a:gd name="connsiteX13" fmla="*/ 2298636 w 2298636"/>
                <a:gd name="connsiteY13" fmla="*/ 1328503 h 1616502"/>
                <a:gd name="connsiteX14" fmla="*/ 2298636 w 2298636"/>
                <a:gd name="connsiteY14" fmla="*/ 1556255 h 1616502"/>
                <a:gd name="connsiteX15" fmla="*/ 2238389 w 2298636"/>
                <a:gd name="connsiteY15" fmla="*/ 1616502 h 1616502"/>
                <a:gd name="connsiteX16" fmla="*/ 60247 w 2298636"/>
                <a:gd name="connsiteY16" fmla="*/ 1616502 h 1616502"/>
                <a:gd name="connsiteX17" fmla="*/ 0 w 2298636"/>
                <a:gd name="connsiteY17" fmla="*/ 1556255 h 1616502"/>
                <a:gd name="connsiteX18" fmla="*/ 0 w 2298636"/>
                <a:gd name="connsiteY18" fmla="*/ 1328503 h 1616502"/>
                <a:gd name="connsiteX19" fmla="*/ 109536 w 2298636"/>
                <a:gd name="connsiteY19" fmla="*/ 96930 h 1616502"/>
                <a:gd name="connsiteX20" fmla="*/ 206466 w 2298636"/>
                <a:gd name="connsiteY20" fmla="*/ 0 h 161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98636" h="1616502">
                  <a:moveTo>
                    <a:pt x="343209" y="151228"/>
                  </a:moveTo>
                  <a:cubicBezTo>
                    <a:pt x="297440" y="151228"/>
                    <a:pt x="260337" y="184841"/>
                    <a:pt x="260337" y="226304"/>
                  </a:cubicBezTo>
                  <a:cubicBezTo>
                    <a:pt x="230917" y="397800"/>
                    <a:pt x="182296" y="991821"/>
                    <a:pt x="166687" y="1180205"/>
                  </a:cubicBezTo>
                  <a:lnTo>
                    <a:pt x="166687" y="1356608"/>
                  </a:lnTo>
                  <a:cubicBezTo>
                    <a:pt x="166687" y="1382379"/>
                    <a:pt x="189749" y="1403271"/>
                    <a:pt x="218197" y="1403271"/>
                  </a:cubicBezTo>
                  <a:lnTo>
                    <a:pt x="2080440" y="1403271"/>
                  </a:lnTo>
                  <a:cubicBezTo>
                    <a:pt x="2108887" y="1403271"/>
                    <a:pt x="2131949" y="1382379"/>
                    <a:pt x="2131949" y="1356608"/>
                  </a:cubicBezTo>
                  <a:lnTo>
                    <a:pt x="2131949" y="1180205"/>
                  </a:lnTo>
                  <a:lnTo>
                    <a:pt x="2038299" y="226304"/>
                  </a:lnTo>
                  <a:cubicBezTo>
                    <a:pt x="2038299" y="184841"/>
                    <a:pt x="2001196" y="151228"/>
                    <a:pt x="1955427" y="151228"/>
                  </a:cubicBezTo>
                  <a:close/>
                  <a:moveTo>
                    <a:pt x="206466" y="0"/>
                  </a:moveTo>
                  <a:lnTo>
                    <a:pt x="2092170" y="0"/>
                  </a:lnTo>
                  <a:cubicBezTo>
                    <a:pt x="2145703" y="0"/>
                    <a:pt x="2189100" y="43397"/>
                    <a:pt x="2189100" y="96930"/>
                  </a:cubicBezTo>
                  <a:lnTo>
                    <a:pt x="2298636" y="1328503"/>
                  </a:lnTo>
                  <a:lnTo>
                    <a:pt x="2298636" y="1556255"/>
                  </a:lnTo>
                  <a:cubicBezTo>
                    <a:pt x="2298636" y="1589528"/>
                    <a:pt x="2271662" y="1616502"/>
                    <a:pt x="2238389" y="1616502"/>
                  </a:cubicBezTo>
                  <a:lnTo>
                    <a:pt x="60247" y="1616502"/>
                  </a:lnTo>
                  <a:cubicBezTo>
                    <a:pt x="26974" y="1616502"/>
                    <a:pt x="0" y="1589528"/>
                    <a:pt x="0" y="1556255"/>
                  </a:cubicBezTo>
                  <a:lnTo>
                    <a:pt x="0" y="1328503"/>
                  </a:lnTo>
                  <a:cubicBezTo>
                    <a:pt x="18256" y="1085282"/>
                    <a:pt x="75125" y="318347"/>
                    <a:pt x="109536" y="96930"/>
                  </a:cubicBezTo>
                  <a:cubicBezTo>
                    <a:pt x="109536" y="43397"/>
                    <a:pt x="152933" y="0"/>
                    <a:pt x="206466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6" name="グループ化 185"/>
          <p:cNvGrpSpPr/>
          <p:nvPr/>
        </p:nvGrpSpPr>
        <p:grpSpPr>
          <a:xfrm>
            <a:off x="4185670" y="1313764"/>
            <a:ext cx="1542705" cy="1108383"/>
            <a:chOff x="3172492" y="-1207290"/>
            <a:chExt cx="2346557" cy="1685924"/>
          </a:xfrm>
        </p:grpSpPr>
        <p:sp>
          <p:nvSpPr>
            <p:cNvPr id="187" name="台形 186"/>
            <p:cNvSpPr/>
            <p:nvPr/>
          </p:nvSpPr>
          <p:spPr bwMode="auto">
            <a:xfrm>
              <a:off x="3253454" y="-1154168"/>
              <a:ext cx="2136712" cy="1053676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台形 187"/>
            <p:cNvSpPr/>
            <p:nvPr/>
          </p:nvSpPr>
          <p:spPr bwMode="auto">
            <a:xfrm flipV="1">
              <a:off x="3253454" y="-104479"/>
              <a:ext cx="2136712" cy="390470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四角形: 角を丸くする 188"/>
            <p:cNvSpPr/>
            <p:nvPr/>
          </p:nvSpPr>
          <p:spPr bwMode="auto">
            <a:xfrm>
              <a:off x="3338070" y="-818508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四角形: 角を丸くする 189"/>
            <p:cNvSpPr/>
            <p:nvPr/>
          </p:nvSpPr>
          <p:spPr bwMode="auto">
            <a:xfrm>
              <a:off x="3309184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四角形: 角を丸くする 190"/>
            <p:cNvSpPr/>
            <p:nvPr/>
          </p:nvSpPr>
          <p:spPr bwMode="auto">
            <a:xfrm>
              <a:off x="5152271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角を丸くする 191"/>
            <p:cNvSpPr/>
            <p:nvPr/>
          </p:nvSpPr>
          <p:spPr bwMode="auto">
            <a:xfrm>
              <a:off x="3338070" y="-351783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四角形: 角を丸くする 192"/>
            <p:cNvSpPr/>
            <p:nvPr/>
          </p:nvSpPr>
          <p:spPr bwMode="auto">
            <a:xfrm>
              <a:off x="3309184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四角形: 角を丸くする 193"/>
            <p:cNvSpPr/>
            <p:nvPr/>
          </p:nvSpPr>
          <p:spPr bwMode="auto">
            <a:xfrm>
              <a:off x="5152271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台形 194"/>
            <p:cNvSpPr/>
            <p:nvPr/>
          </p:nvSpPr>
          <p:spPr bwMode="auto">
            <a:xfrm rot="10800000">
              <a:off x="337555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台形 195"/>
            <p:cNvSpPr/>
            <p:nvPr/>
          </p:nvSpPr>
          <p:spPr bwMode="auto">
            <a:xfrm rot="10800000">
              <a:off x="503290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7" name="グループ化 196"/>
            <p:cNvGrpSpPr/>
            <p:nvPr/>
          </p:nvGrpSpPr>
          <p:grpSpPr>
            <a:xfrm>
              <a:off x="3444171" y="-1179503"/>
              <a:ext cx="1753809" cy="1440160"/>
              <a:chOff x="4592960" y="194383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00" name="四角形: 角を丸くする 199"/>
              <p:cNvSpPr/>
              <p:nvPr/>
            </p:nvSpPr>
            <p:spPr bwMode="auto">
              <a:xfrm>
                <a:off x="459296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/>
              <p:cNvSpPr/>
              <p:nvPr/>
            </p:nvSpPr>
            <p:spPr bwMode="auto">
              <a:xfrm>
                <a:off x="472435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/>
              <p:cNvSpPr/>
              <p:nvPr/>
            </p:nvSpPr>
            <p:spPr bwMode="auto">
              <a:xfrm>
                <a:off x="485574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/>
              <p:cNvSpPr/>
              <p:nvPr/>
            </p:nvSpPr>
            <p:spPr bwMode="auto">
              <a:xfrm>
                <a:off x="4987136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/>
              <p:cNvSpPr/>
              <p:nvPr/>
            </p:nvSpPr>
            <p:spPr bwMode="auto">
              <a:xfrm>
                <a:off x="5118528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/>
              <p:cNvSpPr/>
              <p:nvPr/>
            </p:nvSpPr>
            <p:spPr bwMode="auto">
              <a:xfrm>
                <a:off x="524992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/>
              <p:cNvSpPr/>
              <p:nvPr/>
            </p:nvSpPr>
            <p:spPr bwMode="auto">
              <a:xfrm>
                <a:off x="538131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/>
              <p:cNvSpPr/>
              <p:nvPr/>
            </p:nvSpPr>
            <p:spPr bwMode="auto">
              <a:xfrm>
                <a:off x="551270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/>
              <p:cNvSpPr/>
              <p:nvPr/>
            </p:nvSpPr>
            <p:spPr bwMode="auto">
              <a:xfrm>
                <a:off x="5644096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/>
              <p:cNvSpPr/>
              <p:nvPr/>
            </p:nvSpPr>
            <p:spPr bwMode="auto">
              <a:xfrm>
                <a:off x="5775488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/>
              <p:cNvSpPr/>
              <p:nvPr/>
            </p:nvSpPr>
            <p:spPr bwMode="auto">
              <a:xfrm>
                <a:off x="590688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/>
              <p:cNvSpPr/>
              <p:nvPr/>
            </p:nvSpPr>
            <p:spPr bwMode="auto">
              <a:xfrm>
                <a:off x="603827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/>
              <p:cNvSpPr/>
              <p:nvPr/>
            </p:nvSpPr>
            <p:spPr bwMode="auto">
              <a:xfrm>
                <a:off x="630105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/>
              <p:cNvSpPr/>
              <p:nvPr/>
            </p:nvSpPr>
            <p:spPr bwMode="auto">
              <a:xfrm>
                <a:off x="616966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8" name="四角形: 上の 2 つの角を丸める 197"/>
            <p:cNvSpPr/>
            <p:nvPr/>
          </p:nvSpPr>
          <p:spPr bwMode="auto">
            <a:xfrm rot="5400000">
              <a:off x="5271521" y="-852237"/>
              <a:ext cx="315035" cy="180020"/>
            </a:xfrm>
            <a:prstGeom prst="round2Same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9" name="フリーフォーム: 図形 198"/>
            <p:cNvSpPr/>
            <p:nvPr/>
          </p:nvSpPr>
          <p:spPr bwMode="auto">
            <a:xfrm>
              <a:off x="3172492" y="-1207290"/>
              <a:ext cx="2298636" cy="1616502"/>
            </a:xfrm>
            <a:custGeom>
              <a:avLst/>
              <a:gdLst>
                <a:gd name="connsiteX0" fmla="*/ 343209 w 2298636"/>
                <a:gd name="connsiteY0" fmla="*/ 151228 h 1616502"/>
                <a:gd name="connsiteX1" fmla="*/ 260337 w 2298636"/>
                <a:gd name="connsiteY1" fmla="*/ 226304 h 1616502"/>
                <a:gd name="connsiteX2" fmla="*/ 166687 w 2298636"/>
                <a:gd name="connsiteY2" fmla="*/ 1180205 h 1616502"/>
                <a:gd name="connsiteX3" fmla="*/ 166687 w 2298636"/>
                <a:gd name="connsiteY3" fmla="*/ 1356608 h 1616502"/>
                <a:gd name="connsiteX4" fmla="*/ 218197 w 2298636"/>
                <a:gd name="connsiteY4" fmla="*/ 1403271 h 1616502"/>
                <a:gd name="connsiteX5" fmla="*/ 2080440 w 2298636"/>
                <a:gd name="connsiteY5" fmla="*/ 1403271 h 1616502"/>
                <a:gd name="connsiteX6" fmla="*/ 2131949 w 2298636"/>
                <a:gd name="connsiteY6" fmla="*/ 1356608 h 1616502"/>
                <a:gd name="connsiteX7" fmla="*/ 2131949 w 2298636"/>
                <a:gd name="connsiteY7" fmla="*/ 1180205 h 1616502"/>
                <a:gd name="connsiteX8" fmla="*/ 2038299 w 2298636"/>
                <a:gd name="connsiteY8" fmla="*/ 226304 h 1616502"/>
                <a:gd name="connsiteX9" fmla="*/ 1955427 w 2298636"/>
                <a:gd name="connsiteY9" fmla="*/ 151228 h 1616502"/>
                <a:gd name="connsiteX10" fmla="*/ 206466 w 2298636"/>
                <a:gd name="connsiteY10" fmla="*/ 0 h 1616502"/>
                <a:gd name="connsiteX11" fmla="*/ 2092170 w 2298636"/>
                <a:gd name="connsiteY11" fmla="*/ 0 h 1616502"/>
                <a:gd name="connsiteX12" fmla="*/ 2189100 w 2298636"/>
                <a:gd name="connsiteY12" fmla="*/ 96930 h 1616502"/>
                <a:gd name="connsiteX13" fmla="*/ 2298636 w 2298636"/>
                <a:gd name="connsiteY13" fmla="*/ 1328503 h 1616502"/>
                <a:gd name="connsiteX14" fmla="*/ 2298636 w 2298636"/>
                <a:gd name="connsiteY14" fmla="*/ 1556255 h 1616502"/>
                <a:gd name="connsiteX15" fmla="*/ 2238389 w 2298636"/>
                <a:gd name="connsiteY15" fmla="*/ 1616502 h 1616502"/>
                <a:gd name="connsiteX16" fmla="*/ 60247 w 2298636"/>
                <a:gd name="connsiteY16" fmla="*/ 1616502 h 1616502"/>
                <a:gd name="connsiteX17" fmla="*/ 0 w 2298636"/>
                <a:gd name="connsiteY17" fmla="*/ 1556255 h 1616502"/>
                <a:gd name="connsiteX18" fmla="*/ 0 w 2298636"/>
                <a:gd name="connsiteY18" fmla="*/ 1328503 h 1616502"/>
                <a:gd name="connsiteX19" fmla="*/ 109536 w 2298636"/>
                <a:gd name="connsiteY19" fmla="*/ 96930 h 1616502"/>
                <a:gd name="connsiteX20" fmla="*/ 206466 w 2298636"/>
                <a:gd name="connsiteY20" fmla="*/ 0 h 161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98636" h="1616502">
                  <a:moveTo>
                    <a:pt x="343209" y="151228"/>
                  </a:moveTo>
                  <a:cubicBezTo>
                    <a:pt x="297440" y="151228"/>
                    <a:pt x="260337" y="184841"/>
                    <a:pt x="260337" y="226304"/>
                  </a:cubicBezTo>
                  <a:cubicBezTo>
                    <a:pt x="230917" y="397800"/>
                    <a:pt x="182296" y="991821"/>
                    <a:pt x="166687" y="1180205"/>
                  </a:cubicBezTo>
                  <a:lnTo>
                    <a:pt x="166687" y="1356608"/>
                  </a:lnTo>
                  <a:cubicBezTo>
                    <a:pt x="166687" y="1382379"/>
                    <a:pt x="189749" y="1403271"/>
                    <a:pt x="218197" y="1403271"/>
                  </a:cubicBezTo>
                  <a:lnTo>
                    <a:pt x="2080440" y="1403271"/>
                  </a:lnTo>
                  <a:cubicBezTo>
                    <a:pt x="2108887" y="1403271"/>
                    <a:pt x="2131949" y="1382379"/>
                    <a:pt x="2131949" y="1356608"/>
                  </a:cubicBezTo>
                  <a:lnTo>
                    <a:pt x="2131949" y="1180205"/>
                  </a:lnTo>
                  <a:lnTo>
                    <a:pt x="2038299" y="226304"/>
                  </a:lnTo>
                  <a:cubicBezTo>
                    <a:pt x="2038299" y="184841"/>
                    <a:pt x="2001196" y="151228"/>
                    <a:pt x="1955427" y="151228"/>
                  </a:cubicBezTo>
                  <a:close/>
                  <a:moveTo>
                    <a:pt x="206466" y="0"/>
                  </a:moveTo>
                  <a:lnTo>
                    <a:pt x="2092170" y="0"/>
                  </a:lnTo>
                  <a:cubicBezTo>
                    <a:pt x="2145703" y="0"/>
                    <a:pt x="2189100" y="43397"/>
                    <a:pt x="2189100" y="96930"/>
                  </a:cubicBezTo>
                  <a:lnTo>
                    <a:pt x="2298636" y="1328503"/>
                  </a:lnTo>
                  <a:lnTo>
                    <a:pt x="2298636" y="1556255"/>
                  </a:lnTo>
                  <a:cubicBezTo>
                    <a:pt x="2298636" y="1589528"/>
                    <a:pt x="2271662" y="1616502"/>
                    <a:pt x="2238389" y="1616502"/>
                  </a:cubicBezTo>
                  <a:lnTo>
                    <a:pt x="60247" y="1616502"/>
                  </a:lnTo>
                  <a:cubicBezTo>
                    <a:pt x="26974" y="1616502"/>
                    <a:pt x="0" y="1589528"/>
                    <a:pt x="0" y="1556255"/>
                  </a:cubicBezTo>
                  <a:lnTo>
                    <a:pt x="0" y="1328503"/>
                  </a:lnTo>
                  <a:cubicBezTo>
                    <a:pt x="18256" y="1085282"/>
                    <a:pt x="75125" y="318347"/>
                    <a:pt x="109536" y="96930"/>
                  </a:cubicBezTo>
                  <a:cubicBezTo>
                    <a:pt x="109536" y="43397"/>
                    <a:pt x="152933" y="0"/>
                    <a:pt x="2064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7909500" y="1313764"/>
            <a:ext cx="1542705" cy="1108383"/>
            <a:chOff x="3172492" y="-1207290"/>
            <a:chExt cx="2346557" cy="1685924"/>
          </a:xfrm>
        </p:grpSpPr>
        <p:sp>
          <p:nvSpPr>
            <p:cNvPr id="215" name="台形 214"/>
            <p:cNvSpPr/>
            <p:nvPr/>
          </p:nvSpPr>
          <p:spPr bwMode="auto">
            <a:xfrm>
              <a:off x="3253454" y="-1154168"/>
              <a:ext cx="2136712" cy="1053676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台形 215"/>
            <p:cNvSpPr/>
            <p:nvPr/>
          </p:nvSpPr>
          <p:spPr bwMode="auto">
            <a:xfrm flipV="1">
              <a:off x="3253454" y="-104479"/>
              <a:ext cx="2136712" cy="390470"/>
            </a:xfrm>
            <a:prstGeom prst="trapezoid">
              <a:avLst>
                <a:gd name="adj" fmla="val 11031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四角形: 角を丸くする 216"/>
            <p:cNvSpPr/>
            <p:nvPr/>
          </p:nvSpPr>
          <p:spPr bwMode="auto">
            <a:xfrm>
              <a:off x="3338070" y="-818508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四角形: 角を丸くする 217"/>
            <p:cNvSpPr/>
            <p:nvPr/>
          </p:nvSpPr>
          <p:spPr bwMode="auto">
            <a:xfrm>
              <a:off x="3309184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四角形: 角を丸くする 218"/>
            <p:cNvSpPr/>
            <p:nvPr/>
          </p:nvSpPr>
          <p:spPr bwMode="auto">
            <a:xfrm>
              <a:off x="5152271" y="-818508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角を丸くする 219"/>
            <p:cNvSpPr/>
            <p:nvPr/>
          </p:nvSpPr>
          <p:spPr bwMode="auto">
            <a:xfrm>
              <a:off x="3338070" y="-351783"/>
              <a:ext cx="1966371" cy="14786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2286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角を丸くする 220"/>
            <p:cNvSpPr/>
            <p:nvPr/>
          </p:nvSpPr>
          <p:spPr bwMode="auto">
            <a:xfrm>
              <a:off x="3309184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四角形: 角を丸くする 221"/>
            <p:cNvSpPr/>
            <p:nvPr/>
          </p:nvSpPr>
          <p:spPr bwMode="auto">
            <a:xfrm>
              <a:off x="5152271" y="-351783"/>
              <a:ext cx="180696" cy="147863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台形 222"/>
            <p:cNvSpPr/>
            <p:nvPr/>
          </p:nvSpPr>
          <p:spPr bwMode="auto">
            <a:xfrm rot="10800000">
              <a:off x="337555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4" name="台形 223"/>
            <p:cNvSpPr/>
            <p:nvPr/>
          </p:nvSpPr>
          <p:spPr bwMode="auto">
            <a:xfrm rot="10800000">
              <a:off x="5032906" y="396624"/>
              <a:ext cx="228648" cy="82010"/>
            </a:xfrm>
            <a:prstGeom prst="trapezoid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5" name="グループ化 224"/>
            <p:cNvGrpSpPr/>
            <p:nvPr/>
          </p:nvGrpSpPr>
          <p:grpSpPr>
            <a:xfrm>
              <a:off x="3444171" y="-1179503"/>
              <a:ext cx="1753809" cy="1440160"/>
              <a:chOff x="4592960" y="194383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28" name="四角形: 角を丸くする 227"/>
              <p:cNvSpPr/>
              <p:nvPr/>
            </p:nvSpPr>
            <p:spPr bwMode="auto">
              <a:xfrm>
                <a:off x="459296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/>
              <p:cNvSpPr/>
              <p:nvPr/>
            </p:nvSpPr>
            <p:spPr bwMode="auto">
              <a:xfrm>
                <a:off x="472435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/>
              <p:cNvSpPr/>
              <p:nvPr/>
            </p:nvSpPr>
            <p:spPr bwMode="auto">
              <a:xfrm>
                <a:off x="485574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/>
              <p:cNvSpPr/>
              <p:nvPr/>
            </p:nvSpPr>
            <p:spPr bwMode="auto">
              <a:xfrm>
                <a:off x="4987136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/>
              <p:cNvSpPr/>
              <p:nvPr/>
            </p:nvSpPr>
            <p:spPr bwMode="auto">
              <a:xfrm>
                <a:off x="5118528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/>
              <p:cNvSpPr/>
              <p:nvPr/>
            </p:nvSpPr>
            <p:spPr bwMode="auto">
              <a:xfrm>
                <a:off x="524992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/>
              <p:cNvSpPr/>
              <p:nvPr/>
            </p:nvSpPr>
            <p:spPr bwMode="auto">
              <a:xfrm>
                <a:off x="538131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/>
              <p:cNvSpPr/>
              <p:nvPr/>
            </p:nvSpPr>
            <p:spPr bwMode="auto">
              <a:xfrm>
                <a:off x="551270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/>
              <p:cNvSpPr/>
              <p:nvPr/>
            </p:nvSpPr>
            <p:spPr bwMode="auto">
              <a:xfrm>
                <a:off x="5644096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/>
              <p:cNvSpPr/>
              <p:nvPr/>
            </p:nvSpPr>
            <p:spPr bwMode="auto">
              <a:xfrm>
                <a:off x="5775488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/>
              <p:cNvSpPr/>
              <p:nvPr/>
            </p:nvSpPr>
            <p:spPr bwMode="auto">
              <a:xfrm>
                <a:off x="590688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/>
              <p:cNvSpPr/>
              <p:nvPr/>
            </p:nvSpPr>
            <p:spPr bwMode="auto">
              <a:xfrm>
                <a:off x="6038272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角を丸くする 239"/>
              <p:cNvSpPr/>
              <p:nvPr/>
            </p:nvSpPr>
            <p:spPr bwMode="auto">
              <a:xfrm>
                <a:off x="6301050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角を丸くする 240"/>
              <p:cNvSpPr/>
              <p:nvPr/>
            </p:nvSpPr>
            <p:spPr bwMode="auto">
              <a:xfrm>
                <a:off x="6169664" y="194383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" name="四角形: 上の 2 つの角を丸める 225"/>
            <p:cNvSpPr/>
            <p:nvPr/>
          </p:nvSpPr>
          <p:spPr bwMode="auto">
            <a:xfrm rot="5400000">
              <a:off x="5271521" y="-852237"/>
              <a:ext cx="315035" cy="180020"/>
            </a:xfrm>
            <a:prstGeom prst="round2SameRect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フリーフォーム: 図形 226"/>
            <p:cNvSpPr/>
            <p:nvPr/>
          </p:nvSpPr>
          <p:spPr bwMode="auto">
            <a:xfrm>
              <a:off x="3172492" y="-1207290"/>
              <a:ext cx="2298636" cy="1616502"/>
            </a:xfrm>
            <a:custGeom>
              <a:avLst/>
              <a:gdLst>
                <a:gd name="connsiteX0" fmla="*/ 343209 w 2298636"/>
                <a:gd name="connsiteY0" fmla="*/ 151228 h 1616502"/>
                <a:gd name="connsiteX1" fmla="*/ 260337 w 2298636"/>
                <a:gd name="connsiteY1" fmla="*/ 226304 h 1616502"/>
                <a:gd name="connsiteX2" fmla="*/ 166687 w 2298636"/>
                <a:gd name="connsiteY2" fmla="*/ 1180205 h 1616502"/>
                <a:gd name="connsiteX3" fmla="*/ 166687 w 2298636"/>
                <a:gd name="connsiteY3" fmla="*/ 1356608 h 1616502"/>
                <a:gd name="connsiteX4" fmla="*/ 218197 w 2298636"/>
                <a:gd name="connsiteY4" fmla="*/ 1403271 h 1616502"/>
                <a:gd name="connsiteX5" fmla="*/ 2080440 w 2298636"/>
                <a:gd name="connsiteY5" fmla="*/ 1403271 h 1616502"/>
                <a:gd name="connsiteX6" fmla="*/ 2131949 w 2298636"/>
                <a:gd name="connsiteY6" fmla="*/ 1356608 h 1616502"/>
                <a:gd name="connsiteX7" fmla="*/ 2131949 w 2298636"/>
                <a:gd name="connsiteY7" fmla="*/ 1180205 h 1616502"/>
                <a:gd name="connsiteX8" fmla="*/ 2038299 w 2298636"/>
                <a:gd name="connsiteY8" fmla="*/ 226304 h 1616502"/>
                <a:gd name="connsiteX9" fmla="*/ 1955427 w 2298636"/>
                <a:gd name="connsiteY9" fmla="*/ 151228 h 1616502"/>
                <a:gd name="connsiteX10" fmla="*/ 206466 w 2298636"/>
                <a:gd name="connsiteY10" fmla="*/ 0 h 1616502"/>
                <a:gd name="connsiteX11" fmla="*/ 2092170 w 2298636"/>
                <a:gd name="connsiteY11" fmla="*/ 0 h 1616502"/>
                <a:gd name="connsiteX12" fmla="*/ 2189100 w 2298636"/>
                <a:gd name="connsiteY12" fmla="*/ 96930 h 1616502"/>
                <a:gd name="connsiteX13" fmla="*/ 2298636 w 2298636"/>
                <a:gd name="connsiteY13" fmla="*/ 1328503 h 1616502"/>
                <a:gd name="connsiteX14" fmla="*/ 2298636 w 2298636"/>
                <a:gd name="connsiteY14" fmla="*/ 1556255 h 1616502"/>
                <a:gd name="connsiteX15" fmla="*/ 2238389 w 2298636"/>
                <a:gd name="connsiteY15" fmla="*/ 1616502 h 1616502"/>
                <a:gd name="connsiteX16" fmla="*/ 60247 w 2298636"/>
                <a:gd name="connsiteY16" fmla="*/ 1616502 h 1616502"/>
                <a:gd name="connsiteX17" fmla="*/ 0 w 2298636"/>
                <a:gd name="connsiteY17" fmla="*/ 1556255 h 1616502"/>
                <a:gd name="connsiteX18" fmla="*/ 0 w 2298636"/>
                <a:gd name="connsiteY18" fmla="*/ 1328503 h 1616502"/>
                <a:gd name="connsiteX19" fmla="*/ 109536 w 2298636"/>
                <a:gd name="connsiteY19" fmla="*/ 96930 h 1616502"/>
                <a:gd name="connsiteX20" fmla="*/ 206466 w 2298636"/>
                <a:gd name="connsiteY20" fmla="*/ 0 h 161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98636" h="1616502">
                  <a:moveTo>
                    <a:pt x="343209" y="151228"/>
                  </a:moveTo>
                  <a:cubicBezTo>
                    <a:pt x="297440" y="151228"/>
                    <a:pt x="260337" y="184841"/>
                    <a:pt x="260337" y="226304"/>
                  </a:cubicBezTo>
                  <a:cubicBezTo>
                    <a:pt x="230917" y="397800"/>
                    <a:pt x="182296" y="991821"/>
                    <a:pt x="166687" y="1180205"/>
                  </a:cubicBezTo>
                  <a:lnTo>
                    <a:pt x="166687" y="1356608"/>
                  </a:lnTo>
                  <a:cubicBezTo>
                    <a:pt x="166687" y="1382379"/>
                    <a:pt x="189749" y="1403271"/>
                    <a:pt x="218197" y="1403271"/>
                  </a:cubicBezTo>
                  <a:lnTo>
                    <a:pt x="2080440" y="1403271"/>
                  </a:lnTo>
                  <a:cubicBezTo>
                    <a:pt x="2108887" y="1403271"/>
                    <a:pt x="2131949" y="1382379"/>
                    <a:pt x="2131949" y="1356608"/>
                  </a:cubicBezTo>
                  <a:lnTo>
                    <a:pt x="2131949" y="1180205"/>
                  </a:lnTo>
                  <a:lnTo>
                    <a:pt x="2038299" y="226304"/>
                  </a:lnTo>
                  <a:cubicBezTo>
                    <a:pt x="2038299" y="184841"/>
                    <a:pt x="2001196" y="151228"/>
                    <a:pt x="1955427" y="151228"/>
                  </a:cubicBezTo>
                  <a:close/>
                  <a:moveTo>
                    <a:pt x="206466" y="0"/>
                  </a:moveTo>
                  <a:lnTo>
                    <a:pt x="2092170" y="0"/>
                  </a:lnTo>
                  <a:cubicBezTo>
                    <a:pt x="2145703" y="0"/>
                    <a:pt x="2189100" y="43397"/>
                    <a:pt x="2189100" y="96930"/>
                  </a:cubicBezTo>
                  <a:lnTo>
                    <a:pt x="2298636" y="1328503"/>
                  </a:lnTo>
                  <a:lnTo>
                    <a:pt x="2298636" y="1556255"/>
                  </a:lnTo>
                  <a:cubicBezTo>
                    <a:pt x="2298636" y="1589528"/>
                    <a:pt x="2271662" y="1616502"/>
                    <a:pt x="2238389" y="1616502"/>
                  </a:cubicBezTo>
                  <a:lnTo>
                    <a:pt x="60247" y="1616502"/>
                  </a:lnTo>
                  <a:cubicBezTo>
                    <a:pt x="26974" y="1616502"/>
                    <a:pt x="0" y="1589528"/>
                    <a:pt x="0" y="1556255"/>
                  </a:cubicBezTo>
                  <a:lnTo>
                    <a:pt x="0" y="1328503"/>
                  </a:lnTo>
                  <a:cubicBezTo>
                    <a:pt x="18256" y="1085282"/>
                    <a:pt x="75125" y="318347"/>
                    <a:pt x="109536" y="96930"/>
                  </a:cubicBezTo>
                  <a:cubicBezTo>
                    <a:pt x="109536" y="43397"/>
                    <a:pt x="152933" y="0"/>
                    <a:pt x="206466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8103445" y="2837803"/>
            <a:ext cx="1159144" cy="1513133"/>
            <a:chOff x="8449983" y="4211122"/>
            <a:chExt cx="1159144" cy="1513133"/>
          </a:xfrm>
        </p:grpSpPr>
        <p:sp>
          <p:nvSpPr>
            <p:cNvPr id="243" name="四角形: 角を丸くする 242"/>
            <p:cNvSpPr/>
            <p:nvPr/>
          </p:nvSpPr>
          <p:spPr bwMode="auto">
            <a:xfrm>
              <a:off x="8573334" y="5561009"/>
              <a:ext cx="913566" cy="101604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4" name="四角形: 角を丸くする 243"/>
            <p:cNvSpPr/>
            <p:nvPr/>
          </p:nvSpPr>
          <p:spPr bwMode="auto">
            <a:xfrm>
              <a:off x="8499516" y="4262931"/>
              <a:ext cx="1061202" cy="1255196"/>
            </a:xfrm>
            <a:prstGeom prst="roundRect">
              <a:avLst>
                <a:gd name="adj" fmla="val 7474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  <a:ln w="952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四角形: 角を丸くする 244"/>
            <p:cNvSpPr/>
            <p:nvPr/>
          </p:nvSpPr>
          <p:spPr bwMode="auto">
            <a:xfrm>
              <a:off x="8527894" y="4457676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四角形: 角を丸くする 245"/>
            <p:cNvSpPr/>
            <p:nvPr/>
          </p:nvSpPr>
          <p:spPr bwMode="auto">
            <a:xfrm>
              <a:off x="8513008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四角形: 角を丸くする 246"/>
            <p:cNvSpPr/>
            <p:nvPr/>
          </p:nvSpPr>
          <p:spPr bwMode="auto">
            <a:xfrm>
              <a:off x="9462835" y="4457676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" name="四角形: 上の 2 つの角を丸める 247"/>
            <p:cNvSpPr/>
            <p:nvPr/>
          </p:nvSpPr>
          <p:spPr bwMode="auto">
            <a:xfrm>
              <a:off x="8449983" y="5632644"/>
              <a:ext cx="1159143" cy="916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四角形: 角を丸くする 248"/>
            <p:cNvSpPr/>
            <p:nvPr/>
          </p:nvSpPr>
          <p:spPr bwMode="auto">
            <a:xfrm>
              <a:off x="8527894" y="4706913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0" name="四角形: 角を丸くする 249"/>
            <p:cNvSpPr/>
            <p:nvPr/>
          </p:nvSpPr>
          <p:spPr bwMode="auto">
            <a:xfrm>
              <a:off x="8513008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1" name="四角形: 角を丸くする 250"/>
            <p:cNvSpPr/>
            <p:nvPr/>
          </p:nvSpPr>
          <p:spPr bwMode="auto">
            <a:xfrm>
              <a:off x="9462835" y="4706913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2" name="四角形: 角を丸くする 251"/>
            <p:cNvSpPr/>
            <p:nvPr/>
          </p:nvSpPr>
          <p:spPr bwMode="auto">
            <a:xfrm>
              <a:off x="8527894" y="4956150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四角形: 角を丸くする 252"/>
            <p:cNvSpPr/>
            <p:nvPr/>
          </p:nvSpPr>
          <p:spPr bwMode="auto">
            <a:xfrm>
              <a:off x="8513008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4" name="四角形: 角を丸くする 253"/>
            <p:cNvSpPr/>
            <p:nvPr/>
          </p:nvSpPr>
          <p:spPr bwMode="auto">
            <a:xfrm>
              <a:off x="9462835" y="4956150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5" name="四角形: 角を丸くする 254"/>
            <p:cNvSpPr/>
            <p:nvPr/>
          </p:nvSpPr>
          <p:spPr bwMode="auto">
            <a:xfrm>
              <a:off x="8527894" y="5205388"/>
              <a:ext cx="1013361" cy="102928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66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glow rad="127000">
                <a:srgbClr val="FF6600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" name="四角形: 角を丸くする 255"/>
            <p:cNvSpPr/>
            <p:nvPr/>
          </p:nvSpPr>
          <p:spPr bwMode="auto">
            <a:xfrm>
              <a:off x="8513008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7" name="四角形: 角を丸くする 256"/>
            <p:cNvSpPr/>
            <p:nvPr/>
          </p:nvSpPr>
          <p:spPr bwMode="auto">
            <a:xfrm>
              <a:off x="9462835" y="5205388"/>
              <a:ext cx="93121" cy="1029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8" name="グループ化 257"/>
            <p:cNvGrpSpPr/>
            <p:nvPr/>
          </p:nvGrpSpPr>
          <p:grpSpPr>
            <a:xfrm>
              <a:off x="8624019" y="4290405"/>
              <a:ext cx="812197" cy="1218795"/>
              <a:chOff x="8472810" y="3194785"/>
              <a:chExt cx="1753809" cy="1440160"/>
            </a:xfrm>
            <a:solidFill>
              <a:schemeClr val="bg1">
                <a:lumMod val="75000"/>
              </a:schemeClr>
            </a:solidFill>
          </p:grpSpPr>
          <p:sp>
            <p:nvSpPr>
              <p:cNvPr id="260" name="四角形: 角を丸くする 259"/>
              <p:cNvSpPr/>
              <p:nvPr/>
            </p:nvSpPr>
            <p:spPr bwMode="auto">
              <a:xfrm>
                <a:off x="847281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/>
              <p:cNvSpPr/>
              <p:nvPr/>
            </p:nvSpPr>
            <p:spPr bwMode="auto">
              <a:xfrm>
                <a:off x="860420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/>
              <p:cNvSpPr/>
              <p:nvPr/>
            </p:nvSpPr>
            <p:spPr bwMode="auto">
              <a:xfrm>
                <a:off x="873559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/>
              <p:cNvSpPr/>
              <p:nvPr/>
            </p:nvSpPr>
            <p:spPr bwMode="auto">
              <a:xfrm>
                <a:off x="8866986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/>
              <p:cNvSpPr/>
              <p:nvPr/>
            </p:nvSpPr>
            <p:spPr bwMode="auto">
              <a:xfrm>
                <a:off x="8998378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/>
              <p:cNvSpPr/>
              <p:nvPr/>
            </p:nvSpPr>
            <p:spPr bwMode="auto">
              <a:xfrm>
                <a:off x="912977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角を丸くする 265"/>
              <p:cNvSpPr/>
              <p:nvPr/>
            </p:nvSpPr>
            <p:spPr bwMode="auto">
              <a:xfrm>
                <a:off x="926116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角を丸くする 266"/>
              <p:cNvSpPr/>
              <p:nvPr/>
            </p:nvSpPr>
            <p:spPr bwMode="auto">
              <a:xfrm>
                <a:off x="939255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四角形: 角を丸くする 267"/>
              <p:cNvSpPr/>
              <p:nvPr/>
            </p:nvSpPr>
            <p:spPr bwMode="auto">
              <a:xfrm>
                <a:off x="9523946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四角形: 角を丸くする 268"/>
              <p:cNvSpPr/>
              <p:nvPr/>
            </p:nvSpPr>
            <p:spPr bwMode="auto">
              <a:xfrm>
                <a:off x="9655338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四角形: 角を丸くする 269"/>
              <p:cNvSpPr/>
              <p:nvPr/>
            </p:nvSpPr>
            <p:spPr bwMode="auto">
              <a:xfrm>
                <a:off x="978673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角を丸くする 270"/>
              <p:cNvSpPr/>
              <p:nvPr/>
            </p:nvSpPr>
            <p:spPr bwMode="auto">
              <a:xfrm>
                <a:off x="9918122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角を丸くする 271"/>
              <p:cNvSpPr/>
              <p:nvPr/>
            </p:nvSpPr>
            <p:spPr bwMode="auto">
              <a:xfrm>
                <a:off x="10180900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角を丸くする 272"/>
              <p:cNvSpPr/>
              <p:nvPr/>
            </p:nvSpPr>
            <p:spPr bwMode="auto">
              <a:xfrm>
                <a:off x="10049514" y="3194785"/>
                <a:ext cx="45719" cy="144016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フリーフォーム: 図形 258"/>
            <p:cNvSpPr/>
            <p:nvPr/>
          </p:nvSpPr>
          <p:spPr bwMode="auto">
            <a:xfrm>
              <a:off x="8451107" y="4211122"/>
              <a:ext cx="1158020" cy="1369713"/>
            </a:xfrm>
            <a:custGeom>
              <a:avLst/>
              <a:gdLst>
                <a:gd name="connsiteX0" fmla="*/ 147556 w 1158020"/>
                <a:gd name="connsiteY0" fmla="*/ 137729 h 1369713"/>
                <a:gd name="connsiteX1" fmla="*/ 101590 w 1158020"/>
                <a:gd name="connsiteY1" fmla="*/ 183695 h 1369713"/>
                <a:gd name="connsiteX2" fmla="*/ 101590 w 1158020"/>
                <a:gd name="connsiteY2" fmla="*/ 1187732 h 1369713"/>
                <a:gd name="connsiteX3" fmla="*/ 147556 w 1158020"/>
                <a:gd name="connsiteY3" fmla="*/ 1233698 h 1369713"/>
                <a:gd name="connsiteX4" fmla="*/ 1010464 w 1158020"/>
                <a:gd name="connsiteY4" fmla="*/ 1233698 h 1369713"/>
                <a:gd name="connsiteX5" fmla="*/ 1056430 w 1158020"/>
                <a:gd name="connsiteY5" fmla="*/ 1187732 h 1369713"/>
                <a:gd name="connsiteX6" fmla="*/ 1056430 w 1158020"/>
                <a:gd name="connsiteY6" fmla="*/ 183695 h 1369713"/>
                <a:gd name="connsiteX7" fmla="*/ 1010464 w 1158020"/>
                <a:gd name="connsiteY7" fmla="*/ 137729 h 1369713"/>
                <a:gd name="connsiteX8" fmla="*/ 86550 w 1158020"/>
                <a:gd name="connsiteY8" fmla="*/ 0 h 1369713"/>
                <a:gd name="connsiteX9" fmla="*/ 1071470 w 1158020"/>
                <a:gd name="connsiteY9" fmla="*/ 0 h 1369713"/>
                <a:gd name="connsiteX10" fmla="*/ 1158020 w 1158020"/>
                <a:gd name="connsiteY10" fmla="*/ 86550 h 1369713"/>
                <a:gd name="connsiteX11" fmla="*/ 1158020 w 1158020"/>
                <a:gd name="connsiteY11" fmla="*/ 1283163 h 1369713"/>
                <a:gd name="connsiteX12" fmla="*/ 1071470 w 1158020"/>
                <a:gd name="connsiteY12" fmla="*/ 1369713 h 1369713"/>
                <a:gd name="connsiteX13" fmla="*/ 86550 w 1158020"/>
                <a:gd name="connsiteY13" fmla="*/ 1369713 h 1369713"/>
                <a:gd name="connsiteX14" fmla="*/ 0 w 1158020"/>
                <a:gd name="connsiteY14" fmla="*/ 1283163 h 1369713"/>
                <a:gd name="connsiteX15" fmla="*/ 0 w 1158020"/>
                <a:gd name="connsiteY15" fmla="*/ 86550 h 1369713"/>
                <a:gd name="connsiteX16" fmla="*/ 86550 w 1158020"/>
                <a:gd name="connsiteY16" fmla="*/ 0 h 136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8020" h="1369713">
                  <a:moveTo>
                    <a:pt x="147556" y="137729"/>
                  </a:moveTo>
                  <a:cubicBezTo>
                    <a:pt x="122170" y="137729"/>
                    <a:pt x="101590" y="158309"/>
                    <a:pt x="101590" y="183695"/>
                  </a:cubicBezTo>
                  <a:lnTo>
                    <a:pt x="101590" y="1187732"/>
                  </a:lnTo>
                  <a:cubicBezTo>
                    <a:pt x="101590" y="1213118"/>
                    <a:pt x="122170" y="1233698"/>
                    <a:pt x="147556" y="1233698"/>
                  </a:cubicBezTo>
                  <a:lnTo>
                    <a:pt x="1010464" y="1233698"/>
                  </a:lnTo>
                  <a:cubicBezTo>
                    <a:pt x="1035850" y="1233698"/>
                    <a:pt x="1056430" y="1213118"/>
                    <a:pt x="1056430" y="1187732"/>
                  </a:cubicBezTo>
                  <a:lnTo>
                    <a:pt x="1056430" y="183695"/>
                  </a:lnTo>
                  <a:cubicBezTo>
                    <a:pt x="1056430" y="158309"/>
                    <a:pt x="1035850" y="137729"/>
                    <a:pt x="1010464" y="137729"/>
                  </a:cubicBezTo>
                  <a:close/>
                  <a:moveTo>
                    <a:pt x="86550" y="0"/>
                  </a:moveTo>
                  <a:lnTo>
                    <a:pt x="1071470" y="0"/>
                  </a:lnTo>
                  <a:cubicBezTo>
                    <a:pt x="1119270" y="0"/>
                    <a:pt x="1158020" y="38750"/>
                    <a:pt x="1158020" y="86550"/>
                  </a:cubicBezTo>
                  <a:lnTo>
                    <a:pt x="1158020" y="1283163"/>
                  </a:lnTo>
                  <a:cubicBezTo>
                    <a:pt x="1158020" y="1330963"/>
                    <a:pt x="1119270" y="1369713"/>
                    <a:pt x="1071470" y="1369713"/>
                  </a:cubicBezTo>
                  <a:lnTo>
                    <a:pt x="86550" y="1369713"/>
                  </a:lnTo>
                  <a:cubicBezTo>
                    <a:pt x="38750" y="1369713"/>
                    <a:pt x="0" y="1330963"/>
                    <a:pt x="0" y="1283163"/>
                  </a:cubicBezTo>
                  <a:lnTo>
                    <a:pt x="0" y="86550"/>
                  </a:lnTo>
                  <a:cubicBezTo>
                    <a:pt x="0" y="38750"/>
                    <a:pt x="38750" y="0"/>
                    <a:pt x="86550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74" name="グループ化 273"/>
          <p:cNvGrpSpPr/>
          <p:nvPr/>
        </p:nvGrpSpPr>
        <p:grpSpPr>
          <a:xfrm>
            <a:off x="2307871" y="4978594"/>
            <a:ext cx="1544124" cy="1307157"/>
            <a:chOff x="1959885" y="3982537"/>
            <a:chExt cx="2064268" cy="1747478"/>
          </a:xfrm>
        </p:grpSpPr>
        <p:sp>
          <p:nvSpPr>
            <p:cNvPr id="275" name="四角形: 上の 2 つの角を丸める 274"/>
            <p:cNvSpPr/>
            <p:nvPr/>
          </p:nvSpPr>
          <p:spPr bwMode="auto">
            <a:xfrm>
              <a:off x="2058557" y="3982537"/>
              <a:ext cx="1866923" cy="1658704"/>
            </a:xfrm>
            <a:prstGeom prst="round2SameRect">
              <a:avLst>
                <a:gd name="adj1" fmla="val 5485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四角形: 上の 2 つの角を丸める 275"/>
            <p:cNvSpPr/>
            <p:nvPr/>
          </p:nvSpPr>
          <p:spPr bwMode="auto">
            <a:xfrm>
              <a:off x="1959885" y="5619416"/>
              <a:ext cx="2064268" cy="110599"/>
            </a:xfrm>
            <a:prstGeom prst="round2SameRect">
              <a:avLst>
                <a:gd name="adj1" fmla="val 23097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四角形: 角を丸くする 276"/>
            <p:cNvSpPr/>
            <p:nvPr/>
          </p:nvSpPr>
          <p:spPr bwMode="auto">
            <a:xfrm>
              <a:off x="2164147" y="5195482"/>
              <a:ext cx="1679030" cy="263102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四角形: 角を丸くする 277"/>
            <p:cNvSpPr/>
            <p:nvPr/>
          </p:nvSpPr>
          <p:spPr bwMode="auto">
            <a:xfrm flipV="1">
              <a:off x="2170497" y="5345738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四角形: 角を丸くする 278"/>
            <p:cNvSpPr/>
            <p:nvPr/>
          </p:nvSpPr>
          <p:spPr bwMode="auto">
            <a:xfrm flipV="1">
              <a:off x="2170497" y="5314781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四角形: 角を丸くする 279"/>
            <p:cNvSpPr/>
            <p:nvPr/>
          </p:nvSpPr>
          <p:spPr bwMode="auto">
            <a:xfrm flipV="1">
              <a:off x="2170497" y="5283825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角を丸くする 280"/>
            <p:cNvSpPr/>
            <p:nvPr/>
          </p:nvSpPr>
          <p:spPr bwMode="auto">
            <a:xfrm flipV="1">
              <a:off x="2170497" y="5252869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四角形: 角を丸くする 281"/>
            <p:cNvSpPr/>
            <p:nvPr/>
          </p:nvSpPr>
          <p:spPr bwMode="auto">
            <a:xfrm flipV="1">
              <a:off x="2170497" y="5221913"/>
              <a:ext cx="1666330" cy="45720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/>
            <p:cNvSpPr/>
            <p:nvPr/>
          </p:nvSpPr>
          <p:spPr bwMode="auto">
            <a:xfrm>
              <a:off x="2148567" y="5175863"/>
              <a:ext cx="1710190" cy="303589"/>
            </a:xfrm>
            <a:custGeom>
              <a:avLst/>
              <a:gdLst>
                <a:gd name="connsiteX0" fmla="*/ 75253 w 1710190"/>
                <a:gd name="connsiteY0" fmla="*/ 46382 h 303589"/>
                <a:gd name="connsiteX1" fmla="*/ 40980 w 1710190"/>
                <a:gd name="connsiteY1" fmla="*/ 80655 h 303589"/>
                <a:gd name="connsiteX2" fmla="*/ 40980 w 1710190"/>
                <a:gd name="connsiteY2" fmla="*/ 217742 h 303589"/>
                <a:gd name="connsiteX3" fmla="*/ 75253 w 1710190"/>
                <a:gd name="connsiteY3" fmla="*/ 252015 h 303589"/>
                <a:gd name="connsiteX4" fmla="*/ 1634937 w 1710190"/>
                <a:gd name="connsiteY4" fmla="*/ 252015 h 303589"/>
                <a:gd name="connsiteX5" fmla="*/ 1669210 w 1710190"/>
                <a:gd name="connsiteY5" fmla="*/ 217742 h 303589"/>
                <a:gd name="connsiteX6" fmla="*/ 1669210 w 1710190"/>
                <a:gd name="connsiteY6" fmla="*/ 80655 h 303589"/>
                <a:gd name="connsiteX7" fmla="*/ 1634937 w 1710190"/>
                <a:gd name="connsiteY7" fmla="*/ 46382 h 303589"/>
                <a:gd name="connsiteX8" fmla="*/ 50599 w 1710190"/>
                <a:gd name="connsiteY8" fmla="*/ 0 h 303589"/>
                <a:gd name="connsiteX9" fmla="*/ 1659591 w 1710190"/>
                <a:gd name="connsiteY9" fmla="*/ 0 h 303589"/>
                <a:gd name="connsiteX10" fmla="*/ 1710190 w 1710190"/>
                <a:gd name="connsiteY10" fmla="*/ 50599 h 303589"/>
                <a:gd name="connsiteX11" fmla="*/ 1710190 w 1710190"/>
                <a:gd name="connsiteY11" fmla="*/ 252990 h 303589"/>
                <a:gd name="connsiteX12" fmla="*/ 1659591 w 1710190"/>
                <a:gd name="connsiteY12" fmla="*/ 303589 h 303589"/>
                <a:gd name="connsiteX13" fmla="*/ 50599 w 1710190"/>
                <a:gd name="connsiteY13" fmla="*/ 303589 h 303589"/>
                <a:gd name="connsiteX14" fmla="*/ 0 w 1710190"/>
                <a:gd name="connsiteY14" fmla="*/ 252990 h 303589"/>
                <a:gd name="connsiteX15" fmla="*/ 0 w 1710190"/>
                <a:gd name="connsiteY15" fmla="*/ 50599 h 303589"/>
                <a:gd name="connsiteX16" fmla="*/ 50599 w 1710190"/>
                <a:gd name="connsiteY16" fmla="*/ 0 h 30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0190" h="303589">
                  <a:moveTo>
                    <a:pt x="75253" y="46382"/>
                  </a:moveTo>
                  <a:cubicBezTo>
                    <a:pt x="56325" y="46382"/>
                    <a:pt x="40980" y="61727"/>
                    <a:pt x="40980" y="80655"/>
                  </a:cubicBezTo>
                  <a:lnTo>
                    <a:pt x="40980" y="217742"/>
                  </a:lnTo>
                  <a:cubicBezTo>
                    <a:pt x="40980" y="236670"/>
                    <a:pt x="56325" y="252015"/>
                    <a:pt x="75253" y="252015"/>
                  </a:cubicBezTo>
                  <a:lnTo>
                    <a:pt x="1634937" y="252015"/>
                  </a:lnTo>
                  <a:cubicBezTo>
                    <a:pt x="1653865" y="252015"/>
                    <a:pt x="1669210" y="236670"/>
                    <a:pt x="1669210" y="217742"/>
                  </a:cubicBezTo>
                  <a:lnTo>
                    <a:pt x="1669210" y="80655"/>
                  </a:lnTo>
                  <a:cubicBezTo>
                    <a:pt x="1669210" y="61727"/>
                    <a:pt x="1653865" y="46382"/>
                    <a:pt x="1634937" y="46382"/>
                  </a:cubicBezTo>
                  <a:close/>
                  <a:moveTo>
                    <a:pt x="50599" y="0"/>
                  </a:moveTo>
                  <a:lnTo>
                    <a:pt x="1659591" y="0"/>
                  </a:lnTo>
                  <a:cubicBezTo>
                    <a:pt x="1687536" y="0"/>
                    <a:pt x="1710190" y="22654"/>
                    <a:pt x="1710190" y="50599"/>
                  </a:cubicBezTo>
                  <a:lnTo>
                    <a:pt x="1710190" y="252990"/>
                  </a:lnTo>
                  <a:cubicBezTo>
                    <a:pt x="1710190" y="280935"/>
                    <a:pt x="1687536" y="303589"/>
                    <a:pt x="1659591" y="303589"/>
                  </a:cubicBezTo>
                  <a:lnTo>
                    <a:pt x="50599" y="303589"/>
                  </a:lnTo>
                  <a:cubicBezTo>
                    <a:pt x="22654" y="303589"/>
                    <a:pt x="0" y="280935"/>
                    <a:pt x="0" y="252990"/>
                  </a:cubicBezTo>
                  <a:lnTo>
                    <a:pt x="0" y="50599"/>
                  </a:lnTo>
                  <a:cubicBezTo>
                    <a:pt x="0" y="22654"/>
                    <a:pt x="22654" y="0"/>
                    <a:pt x="50599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84" name="グループ化 283"/>
          <p:cNvGrpSpPr/>
          <p:nvPr/>
        </p:nvGrpSpPr>
        <p:grpSpPr>
          <a:xfrm>
            <a:off x="7917588" y="5274205"/>
            <a:ext cx="1608977" cy="1011546"/>
            <a:chOff x="10464109" y="3564015"/>
            <a:chExt cx="2434437" cy="1530504"/>
          </a:xfrm>
        </p:grpSpPr>
        <p:sp>
          <p:nvSpPr>
            <p:cNvPr id="285" name="正方形/長方形 284"/>
            <p:cNvSpPr/>
            <p:nvPr/>
          </p:nvSpPr>
          <p:spPr bwMode="auto">
            <a:xfrm>
              <a:off x="10640688" y="3564017"/>
              <a:ext cx="1928398" cy="1427537"/>
            </a:xfrm>
            <a:prstGeom prst="rect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正方形/長方形 285"/>
            <p:cNvSpPr/>
            <p:nvPr/>
          </p:nvSpPr>
          <p:spPr bwMode="auto">
            <a:xfrm>
              <a:off x="10640688" y="3664031"/>
              <a:ext cx="1928398" cy="12375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/>
            <p:cNvSpPr/>
            <p:nvPr/>
          </p:nvSpPr>
          <p:spPr bwMode="auto">
            <a:xfrm>
              <a:off x="10640687" y="37416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/>
            <p:cNvSpPr/>
            <p:nvPr/>
          </p:nvSpPr>
          <p:spPr bwMode="auto">
            <a:xfrm>
              <a:off x="10640687" y="38464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正方形/長方形 288"/>
            <p:cNvSpPr/>
            <p:nvPr/>
          </p:nvSpPr>
          <p:spPr bwMode="auto">
            <a:xfrm>
              <a:off x="10640687" y="39512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正方形/長方形 289"/>
            <p:cNvSpPr/>
            <p:nvPr/>
          </p:nvSpPr>
          <p:spPr bwMode="auto">
            <a:xfrm>
              <a:off x="10640687" y="40560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/>
            <p:cNvSpPr/>
            <p:nvPr/>
          </p:nvSpPr>
          <p:spPr bwMode="auto">
            <a:xfrm>
              <a:off x="10640687" y="41607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/>
            <p:cNvSpPr/>
            <p:nvPr/>
          </p:nvSpPr>
          <p:spPr bwMode="auto">
            <a:xfrm>
              <a:off x="10640687" y="42655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正方形/長方形 292"/>
            <p:cNvSpPr/>
            <p:nvPr/>
          </p:nvSpPr>
          <p:spPr bwMode="auto">
            <a:xfrm>
              <a:off x="10640687" y="437034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正方形/長方形 293"/>
            <p:cNvSpPr/>
            <p:nvPr/>
          </p:nvSpPr>
          <p:spPr bwMode="auto">
            <a:xfrm>
              <a:off x="10640687" y="4579897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正方形/長方形 294"/>
            <p:cNvSpPr/>
            <p:nvPr/>
          </p:nvSpPr>
          <p:spPr bwMode="auto">
            <a:xfrm>
              <a:off x="10640687" y="447512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正方形/長方形 295"/>
            <p:cNvSpPr/>
            <p:nvPr/>
          </p:nvSpPr>
          <p:spPr bwMode="auto">
            <a:xfrm>
              <a:off x="10640687" y="4684672"/>
              <a:ext cx="1977247" cy="124684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1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四角形: 上の 2 つの角を丸める 296"/>
            <p:cNvSpPr/>
            <p:nvPr/>
          </p:nvSpPr>
          <p:spPr bwMode="auto">
            <a:xfrm rot="16200000">
              <a:off x="9902710" y="4204726"/>
              <a:ext cx="1427537" cy="146117"/>
            </a:xfrm>
            <a:prstGeom prst="round2SameRect">
              <a:avLst>
                <a:gd name="adj1" fmla="val 25385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四角形: 上の 2 つの角を丸める 297"/>
            <p:cNvSpPr/>
            <p:nvPr/>
          </p:nvSpPr>
          <p:spPr bwMode="auto">
            <a:xfrm rot="5400000" flipH="1">
              <a:off x="11974178" y="4139470"/>
              <a:ext cx="1427537" cy="276628"/>
            </a:xfrm>
            <a:prstGeom prst="round2SameRect">
              <a:avLst>
                <a:gd name="adj1" fmla="val 989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98"/>
            <p:cNvSpPr/>
            <p:nvPr/>
          </p:nvSpPr>
          <p:spPr bwMode="auto">
            <a:xfrm>
              <a:off x="12585621" y="4442699"/>
              <a:ext cx="203548" cy="20354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楕円 299"/>
            <p:cNvSpPr/>
            <p:nvPr/>
          </p:nvSpPr>
          <p:spPr bwMode="auto">
            <a:xfrm>
              <a:off x="12617102" y="4471698"/>
              <a:ext cx="140586" cy="14058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楕円 300"/>
            <p:cNvSpPr/>
            <p:nvPr/>
          </p:nvSpPr>
          <p:spPr bwMode="auto">
            <a:xfrm>
              <a:off x="12655202" y="4701218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楕円 301"/>
            <p:cNvSpPr/>
            <p:nvPr/>
          </p:nvSpPr>
          <p:spPr bwMode="auto">
            <a:xfrm>
              <a:off x="12655202" y="4810755"/>
              <a:ext cx="64386" cy="64386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四角形: 上の 2 つの角を丸める 302"/>
            <p:cNvSpPr/>
            <p:nvPr/>
          </p:nvSpPr>
          <p:spPr bwMode="auto">
            <a:xfrm>
              <a:off x="10464109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03"/>
            <p:cNvSpPr/>
            <p:nvPr/>
          </p:nvSpPr>
          <p:spPr bwMode="auto">
            <a:xfrm>
              <a:off x="12447690" y="4978595"/>
              <a:ext cx="450856" cy="1159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pptx477_暖房器具のイラスト</dc:title>
  <dc:subject>pptx477_暖房器具のイラスト</dc:subject>
  <dc:creator>http://www.digipot.net</dc:creator>
  <cp:lastModifiedBy/>
  <cp:revision>1</cp:revision>
  <dcterms:created xsi:type="dcterms:W3CDTF">2014-01-30T05:12:09Z</dcterms:created>
  <dcterms:modified xsi:type="dcterms:W3CDTF">2016-11-04T02:30:01Z</dcterms:modified>
  <cp:category/>
  <cp:version>1</cp:version>
</cp:coreProperties>
</file>